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268" r:id="rId3"/>
    <p:sldId id="270" r:id="rId4"/>
    <p:sldId id="267" r:id="rId5"/>
    <p:sldId id="269" r:id="rId6"/>
    <p:sldId id="271" r:id="rId7"/>
    <p:sldId id="272" r:id="rId8"/>
    <p:sldId id="273" r:id="rId9"/>
    <p:sldId id="274" r:id="rId10"/>
    <p:sldId id="266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8B6C"/>
    <a:srgbClr val="553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49" autoAdjust="0"/>
    <p:restoredTop sz="94471" autoAdjust="0"/>
  </p:normalViewPr>
  <p:slideViewPr>
    <p:cSldViewPr snapToGrid="0">
      <p:cViewPr varScale="1">
        <p:scale>
          <a:sx n="68" d="100"/>
          <a:sy n="68" d="100"/>
        </p:scale>
        <p:origin x="119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5105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405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7103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6923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369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2578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028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8599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7243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7884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6839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accent4">
              <a:lumMod val="40000"/>
              <a:lumOff val="60000"/>
            </a:schemeClr>
          </a:fgClr>
          <a:bgClr>
            <a:schemeClr val="accent4">
              <a:lumMod val="20000"/>
              <a:lumOff val="8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3973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A9CC4D99-7855-C500-D28B-B3175E3A31A3}"/>
              </a:ext>
            </a:extLst>
          </p:cNvPr>
          <p:cNvGrpSpPr/>
          <p:nvPr/>
        </p:nvGrpSpPr>
        <p:grpSpPr>
          <a:xfrm>
            <a:off x="182498" y="250556"/>
            <a:ext cx="11915013" cy="6484299"/>
            <a:chOff x="182499" y="250557"/>
            <a:chExt cx="11772138" cy="6306230"/>
          </a:xfrm>
        </p:grpSpPr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374A885E-56B0-8DF9-FE25-3E88F1EDADF6}"/>
                </a:ext>
              </a:extLst>
            </p:cNvPr>
            <p:cNvSpPr/>
            <p:nvPr/>
          </p:nvSpPr>
          <p:spPr>
            <a:xfrm>
              <a:off x="277749" y="336282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  <a:effectLst>
              <a:outerShdw dist="635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591F2320-E53E-73CC-C80D-C5A1028D3191}"/>
                </a:ext>
              </a:extLst>
            </p:cNvPr>
            <p:cNvSpPr/>
            <p:nvPr/>
          </p:nvSpPr>
          <p:spPr>
            <a:xfrm>
              <a:off x="230124" y="2886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7563F28-AFF2-3167-E797-67CAE51F4645}"/>
                </a:ext>
              </a:extLst>
            </p:cNvPr>
            <p:cNvSpPr/>
            <p:nvPr/>
          </p:nvSpPr>
          <p:spPr>
            <a:xfrm>
              <a:off x="182499" y="2505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D082933-39F0-B229-FE95-0A98EABA4DD1}"/>
              </a:ext>
            </a:extLst>
          </p:cNvPr>
          <p:cNvGrpSpPr/>
          <p:nvPr/>
        </p:nvGrpSpPr>
        <p:grpSpPr>
          <a:xfrm>
            <a:off x="313563" y="123144"/>
            <a:ext cx="292870" cy="406813"/>
            <a:chOff x="1512840" y="69436"/>
            <a:chExt cx="742204" cy="1030965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42423BA-8A9D-220E-220D-9C10D885FD41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B13D7C1B-4479-C90E-4CE6-158F374179E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61ACDF3E-D839-83CB-141A-D1D89A1F2E71}"/>
              </a:ext>
            </a:extLst>
          </p:cNvPr>
          <p:cNvGrpSpPr/>
          <p:nvPr/>
        </p:nvGrpSpPr>
        <p:grpSpPr>
          <a:xfrm>
            <a:off x="746775" y="123144"/>
            <a:ext cx="292870" cy="406813"/>
            <a:chOff x="1512840" y="69436"/>
            <a:chExt cx="742204" cy="1030965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D816B09E-8041-EF51-AA03-266569328D2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CFA7064E-DD31-849F-F92C-A435A5D177C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E69ACF5D-A8C4-C547-A0D7-612375B429C9}"/>
              </a:ext>
            </a:extLst>
          </p:cNvPr>
          <p:cNvGrpSpPr/>
          <p:nvPr/>
        </p:nvGrpSpPr>
        <p:grpSpPr>
          <a:xfrm>
            <a:off x="1179987" y="123144"/>
            <a:ext cx="292870" cy="406813"/>
            <a:chOff x="1512840" y="69436"/>
            <a:chExt cx="742204" cy="103096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972DBDD2-218D-C91F-3C4D-64887182B65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35C695EA-0F0F-DCD2-359D-8E0C8128A09C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21DB0001-72FF-601F-37C1-EF3A184B6AB1}"/>
              </a:ext>
            </a:extLst>
          </p:cNvPr>
          <p:cNvGrpSpPr/>
          <p:nvPr/>
        </p:nvGrpSpPr>
        <p:grpSpPr>
          <a:xfrm>
            <a:off x="1613199" y="123144"/>
            <a:ext cx="292870" cy="406813"/>
            <a:chOff x="1512840" y="69436"/>
            <a:chExt cx="742204" cy="1030965"/>
          </a:xfrm>
        </p:grpSpPr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99E98D82-C193-CDED-BE98-279B0A851FC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D13C7668-3AE6-8CEB-B0F2-51B5EBEA508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055711A5-7FFF-C68C-672D-4AA5D0380292}"/>
              </a:ext>
            </a:extLst>
          </p:cNvPr>
          <p:cNvGrpSpPr/>
          <p:nvPr/>
        </p:nvGrpSpPr>
        <p:grpSpPr>
          <a:xfrm>
            <a:off x="2046411" y="123144"/>
            <a:ext cx="292870" cy="406813"/>
            <a:chOff x="1512840" y="69436"/>
            <a:chExt cx="742204" cy="1030965"/>
          </a:xfrm>
        </p:grpSpPr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304A0FAD-40A3-BA43-250C-D1ACE54A2D0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EF8642D2-C2D9-92C6-C465-2370270A5E4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F5226FF4-733F-5909-DD44-F73EBE31F457}"/>
              </a:ext>
            </a:extLst>
          </p:cNvPr>
          <p:cNvGrpSpPr/>
          <p:nvPr/>
        </p:nvGrpSpPr>
        <p:grpSpPr>
          <a:xfrm>
            <a:off x="2479623" y="123144"/>
            <a:ext cx="292870" cy="406813"/>
            <a:chOff x="1512840" y="69436"/>
            <a:chExt cx="742204" cy="1030965"/>
          </a:xfrm>
        </p:grpSpPr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7122A1A3-65FF-CDBF-9657-92835F0EC6F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BCBC0FE4-C6AE-700A-9E50-9979E221995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05745D1D-C4BF-F14B-3B26-9FBB4B05504E}"/>
              </a:ext>
            </a:extLst>
          </p:cNvPr>
          <p:cNvGrpSpPr/>
          <p:nvPr/>
        </p:nvGrpSpPr>
        <p:grpSpPr>
          <a:xfrm>
            <a:off x="2912835" y="123144"/>
            <a:ext cx="292870" cy="406813"/>
            <a:chOff x="1512840" y="69436"/>
            <a:chExt cx="742204" cy="1030965"/>
          </a:xfrm>
        </p:grpSpPr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8C4B598F-AC11-1F68-AF0E-550DBC3D20C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BDE44D59-CD88-EE0F-B682-BC990CE2D6A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D0522F05-8245-5C8C-2EA8-FB0EABF1DCA7}"/>
              </a:ext>
            </a:extLst>
          </p:cNvPr>
          <p:cNvGrpSpPr/>
          <p:nvPr/>
        </p:nvGrpSpPr>
        <p:grpSpPr>
          <a:xfrm>
            <a:off x="3346047" y="123144"/>
            <a:ext cx="292870" cy="406813"/>
            <a:chOff x="1512840" y="69436"/>
            <a:chExt cx="742204" cy="1030965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0EB481BE-3D21-BA60-5F7D-453FE2EB3D6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A7F811FB-E0A6-A1B4-F394-5730D38FA126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DA5B4C9A-4771-7045-539B-7B322E222647}"/>
              </a:ext>
            </a:extLst>
          </p:cNvPr>
          <p:cNvGrpSpPr/>
          <p:nvPr/>
        </p:nvGrpSpPr>
        <p:grpSpPr>
          <a:xfrm>
            <a:off x="3779259" y="123144"/>
            <a:ext cx="292870" cy="406813"/>
            <a:chOff x="1512840" y="69436"/>
            <a:chExt cx="742204" cy="1030965"/>
          </a:xfrm>
        </p:grpSpPr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F37B443A-934A-A172-145B-466C8D241B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CC3E10C3-67D3-7699-F4E7-13528F025D19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C6EEC313-B1EF-BC5D-2A92-F19B32F83B3F}"/>
              </a:ext>
            </a:extLst>
          </p:cNvPr>
          <p:cNvGrpSpPr/>
          <p:nvPr/>
        </p:nvGrpSpPr>
        <p:grpSpPr>
          <a:xfrm>
            <a:off x="4212471" y="123144"/>
            <a:ext cx="292870" cy="406813"/>
            <a:chOff x="1512840" y="69436"/>
            <a:chExt cx="742204" cy="1030965"/>
          </a:xfrm>
        </p:grpSpPr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B7D1E752-BD14-FC76-BA2F-F8A75BAAC49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730A715E-9C99-4287-6C2C-3A5F1B6B9F3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471B46BD-C631-78BE-C948-CA1F174A6EE0}"/>
              </a:ext>
            </a:extLst>
          </p:cNvPr>
          <p:cNvGrpSpPr/>
          <p:nvPr/>
        </p:nvGrpSpPr>
        <p:grpSpPr>
          <a:xfrm>
            <a:off x="4645683" y="123144"/>
            <a:ext cx="292870" cy="406813"/>
            <a:chOff x="1512840" y="69436"/>
            <a:chExt cx="742204" cy="103096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0FCBEC7-8BCB-55D7-C2F8-27A7AC62F53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ECBCA5E9-1763-E4E6-1211-63BBA519AB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9F83086-6B9A-A759-893E-A36C2118589B}"/>
              </a:ext>
            </a:extLst>
          </p:cNvPr>
          <p:cNvGrpSpPr/>
          <p:nvPr/>
        </p:nvGrpSpPr>
        <p:grpSpPr>
          <a:xfrm>
            <a:off x="5078895" y="123144"/>
            <a:ext cx="292870" cy="406813"/>
            <a:chOff x="1512840" y="69436"/>
            <a:chExt cx="742204" cy="1030965"/>
          </a:xfrm>
        </p:grpSpPr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3A1345B6-2367-08EA-7665-1AB81AEA39C2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23BAEE9B-C09C-78F4-137D-41019FAF0F6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A7746934-F5BE-3BCD-F246-6CCE4C613A4D}"/>
              </a:ext>
            </a:extLst>
          </p:cNvPr>
          <p:cNvGrpSpPr/>
          <p:nvPr/>
        </p:nvGrpSpPr>
        <p:grpSpPr>
          <a:xfrm>
            <a:off x="5512107" y="123144"/>
            <a:ext cx="292870" cy="406813"/>
            <a:chOff x="1512840" y="69436"/>
            <a:chExt cx="742204" cy="1030965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75BE9016-D200-E842-68B8-886D7660F457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625CE6F6-14FE-9CFF-058C-5DDC2517147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43014B32-64D6-869A-19B7-7A836583A31C}"/>
              </a:ext>
            </a:extLst>
          </p:cNvPr>
          <p:cNvGrpSpPr/>
          <p:nvPr/>
        </p:nvGrpSpPr>
        <p:grpSpPr>
          <a:xfrm>
            <a:off x="5945319" y="123144"/>
            <a:ext cx="292870" cy="406813"/>
            <a:chOff x="1512840" y="69436"/>
            <a:chExt cx="742204" cy="1030965"/>
          </a:xfrm>
        </p:grpSpPr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F560DAAE-3EDD-114E-F2D3-9FB2BBD5FE8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ABF3FAF2-4414-AF30-EC7E-43A4E6489F7A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5426A7AE-41C2-A9C3-4C16-84DCB66D1A3B}"/>
              </a:ext>
            </a:extLst>
          </p:cNvPr>
          <p:cNvGrpSpPr/>
          <p:nvPr/>
        </p:nvGrpSpPr>
        <p:grpSpPr>
          <a:xfrm>
            <a:off x="6378531" y="123144"/>
            <a:ext cx="292870" cy="406813"/>
            <a:chOff x="1512840" y="69436"/>
            <a:chExt cx="742204" cy="1030965"/>
          </a:xfrm>
        </p:grpSpPr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4827FEA0-9EB8-7E3A-7B8C-2B3CC0EB45B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C98AC4A7-99A6-F03E-5BE2-5847F76EEDA2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8731F1CB-C660-E687-A39F-591F7022926D}"/>
              </a:ext>
            </a:extLst>
          </p:cNvPr>
          <p:cNvGrpSpPr/>
          <p:nvPr/>
        </p:nvGrpSpPr>
        <p:grpSpPr>
          <a:xfrm>
            <a:off x="6811743" y="123144"/>
            <a:ext cx="292870" cy="406813"/>
            <a:chOff x="1512840" y="69436"/>
            <a:chExt cx="742204" cy="1030965"/>
          </a:xfrm>
        </p:grpSpPr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0D6428E0-5F98-CC2B-B12E-6B2F1E5B2CB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96C765C6-4B8A-1F05-2FF0-E86B0603AE00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BC4433E5-564F-4DE9-D293-75542C4D2BEE}"/>
              </a:ext>
            </a:extLst>
          </p:cNvPr>
          <p:cNvGrpSpPr/>
          <p:nvPr/>
        </p:nvGrpSpPr>
        <p:grpSpPr>
          <a:xfrm>
            <a:off x="7244955" y="123144"/>
            <a:ext cx="292870" cy="406813"/>
            <a:chOff x="1512840" y="69436"/>
            <a:chExt cx="742204" cy="1030965"/>
          </a:xfrm>
        </p:grpSpPr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6F89920E-61AE-3516-A1E9-99001307134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5C6279F-7E4A-53B4-8619-A92FF75811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9489A83C-0F61-FF0F-629C-00644045A3F6}"/>
              </a:ext>
            </a:extLst>
          </p:cNvPr>
          <p:cNvGrpSpPr/>
          <p:nvPr/>
        </p:nvGrpSpPr>
        <p:grpSpPr>
          <a:xfrm>
            <a:off x="7678167" y="123144"/>
            <a:ext cx="292870" cy="406813"/>
            <a:chOff x="1512840" y="69436"/>
            <a:chExt cx="742204" cy="1030965"/>
          </a:xfrm>
        </p:grpSpPr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6A6D57E0-D833-D1D1-81A7-DBD48C5F2C0C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16F093DC-6055-1686-3A7A-35A8D4244FA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1696DFA1-E845-779B-2791-1B166A4E62E5}"/>
              </a:ext>
            </a:extLst>
          </p:cNvPr>
          <p:cNvGrpSpPr/>
          <p:nvPr/>
        </p:nvGrpSpPr>
        <p:grpSpPr>
          <a:xfrm>
            <a:off x="8111379" y="123144"/>
            <a:ext cx="292870" cy="406813"/>
            <a:chOff x="1512840" y="69436"/>
            <a:chExt cx="742204" cy="1030965"/>
          </a:xfrm>
        </p:grpSpPr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0AFD3A93-0547-A733-A781-D25250F2247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63865434-3AC5-4ECF-733B-010272423C1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2AE461B2-E088-E69D-0874-F89031566B1D}"/>
              </a:ext>
            </a:extLst>
          </p:cNvPr>
          <p:cNvGrpSpPr/>
          <p:nvPr/>
        </p:nvGrpSpPr>
        <p:grpSpPr>
          <a:xfrm>
            <a:off x="8544591" y="123144"/>
            <a:ext cx="292870" cy="406813"/>
            <a:chOff x="1512840" y="69436"/>
            <a:chExt cx="742204" cy="1030965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61600C9B-47F9-ACED-0B39-0FFC9E4979B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C1413883-0293-7ED5-3490-13C1F5C2060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A785CF35-4502-B56E-A795-ACFE09013CD6}"/>
              </a:ext>
            </a:extLst>
          </p:cNvPr>
          <p:cNvGrpSpPr/>
          <p:nvPr/>
        </p:nvGrpSpPr>
        <p:grpSpPr>
          <a:xfrm>
            <a:off x="8977803" y="123144"/>
            <a:ext cx="292870" cy="406813"/>
            <a:chOff x="1512840" y="69436"/>
            <a:chExt cx="742204" cy="1030965"/>
          </a:xfrm>
        </p:grpSpPr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5DB9DC1F-4939-749E-0E43-5D1D614EC5B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13D7C31D-89AD-9555-EBD8-FCB40EE00AC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8A9151EE-A1DB-0315-2E92-C3EC9D20F0A8}"/>
              </a:ext>
            </a:extLst>
          </p:cNvPr>
          <p:cNvGrpSpPr/>
          <p:nvPr/>
        </p:nvGrpSpPr>
        <p:grpSpPr>
          <a:xfrm>
            <a:off x="9411015" y="123144"/>
            <a:ext cx="292870" cy="406813"/>
            <a:chOff x="1512840" y="69436"/>
            <a:chExt cx="742204" cy="1030965"/>
          </a:xfrm>
        </p:grpSpPr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AD273B55-E20B-B7EF-774C-8917A5F6927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6F44EB2A-8816-ED3F-4CA3-6CC8C2B415BB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81801640-74F7-1D39-0364-6317CA3B03DD}"/>
              </a:ext>
            </a:extLst>
          </p:cNvPr>
          <p:cNvGrpSpPr/>
          <p:nvPr/>
        </p:nvGrpSpPr>
        <p:grpSpPr>
          <a:xfrm>
            <a:off x="9844227" y="123144"/>
            <a:ext cx="292870" cy="406813"/>
            <a:chOff x="1512840" y="69436"/>
            <a:chExt cx="742204" cy="1030965"/>
          </a:xfrm>
        </p:grpSpPr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865DF7A9-5CC8-1822-280F-1FD3968B7A5D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4" name="자유형: 도형 123">
              <a:extLst>
                <a:ext uri="{FF2B5EF4-FFF2-40B4-BE49-F238E27FC236}">
                  <a16:creationId xmlns:a16="http://schemas.microsoft.com/office/drawing/2014/main" id="{2BABC9FF-B7A6-C027-F6C3-04512F1BD24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74143DA7-52ED-7222-1BB0-501802763687}"/>
              </a:ext>
            </a:extLst>
          </p:cNvPr>
          <p:cNvGrpSpPr/>
          <p:nvPr/>
        </p:nvGrpSpPr>
        <p:grpSpPr>
          <a:xfrm>
            <a:off x="10277439" y="123144"/>
            <a:ext cx="292870" cy="406813"/>
            <a:chOff x="1512840" y="69436"/>
            <a:chExt cx="742204" cy="1030965"/>
          </a:xfrm>
        </p:grpSpPr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CB035B7E-9E0A-5AD4-A77A-E8A28CC12D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D0E4A343-FE8E-3D22-E53D-AEEC150A5D3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1D4A3643-435B-73ED-5F9E-0096F0999BB1}"/>
              </a:ext>
            </a:extLst>
          </p:cNvPr>
          <p:cNvGrpSpPr/>
          <p:nvPr/>
        </p:nvGrpSpPr>
        <p:grpSpPr>
          <a:xfrm>
            <a:off x="10710651" y="123144"/>
            <a:ext cx="292870" cy="406813"/>
            <a:chOff x="1512840" y="69436"/>
            <a:chExt cx="742204" cy="1030965"/>
          </a:xfrm>
        </p:grpSpPr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A2CA43AB-F538-D936-0289-E0A41D6BC1C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0" name="자유형: 도형 129">
              <a:extLst>
                <a:ext uri="{FF2B5EF4-FFF2-40B4-BE49-F238E27FC236}">
                  <a16:creationId xmlns:a16="http://schemas.microsoft.com/office/drawing/2014/main" id="{EB65BC3D-4D0E-A573-13E6-1B47BE0E824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937E9315-9277-D89F-80FC-86F97D783AED}"/>
              </a:ext>
            </a:extLst>
          </p:cNvPr>
          <p:cNvGrpSpPr/>
          <p:nvPr/>
        </p:nvGrpSpPr>
        <p:grpSpPr>
          <a:xfrm>
            <a:off x="11143863" y="123144"/>
            <a:ext cx="292870" cy="406813"/>
            <a:chOff x="1512840" y="69436"/>
            <a:chExt cx="742204" cy="1030965"/>
          </a:xfrm>
        </p:grpSpPr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C9715C92-8D12-986C-1AC9-CBBEE646D9B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92431CC6-4A70-3A2E-7DEA-3DF59E0ABDB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433FFEB4-09AC-F351-04ED-C6A4A40078F2}"/>
              </a:ext>
            </a:extLst>
          </p:cNvPr>
          <p:cNvGrpSpPr/>
          <p:nvPr/>
        </p:nvGrpSpPr>
        <p:grpSpPr>
          <a:xfrm>
            <a:off x="11577066" y="123144"/>
            <a:ext cx="292870" cy="406813"/>
            <a:chOff x="1512840" y="69436"/>
            <a:chExt cx="742204" cy="1030965"/>
          </a:xfrm>
        </p:grpSpPr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05011956-3187-5466-CACA-57DF57DDBFA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409AC8D9-8FAE-05C0-E521-B544A41C465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43" name="TextBox 142">
            <a:extLst>
              <a:ext uri="{FF2B5EF4-FFF2-40B4-BE49-F238E27FC236}">
                <a16:creationId xmlns:a16="http://schemas.microsoft.com/office/drawing/2014/main" id="{69815AA0-53D9-2912-F871-12606820CAB0}"/>
              </a:ext>
            </a:extLst>
          </p:cNvPr>
          <p:cNvSpPr txBox="1"/>
          <p:nvPr/>
        </p:nvSpPr>
        <p:spPr>
          <a:xfrm>
            <a:off x="2663207" y="2905780"/>
            <a:ext cx="6943820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4800" i="1" kern="0" dirty="0">
                <a:ln w="9525">
                  <a:noFill/>
                </a:ln>
                <a:solidFill>
                  <a:srgbClr val="553933"/>
                </a:solidFill>
                <a:latin typeface="+mj-lt"/>
                <a:ea typeface="Tmon몬소리 Black" panose="02000A03000000000000" pitchFamily="2" charset="-127"/>
              </a:rPr>
              <a:t>Floor Is Lava</a:t>
            </a:r>
          </a:p>
          <a:p>
            <a:pPr algn="ctr">
              <a:defRPr/>
            </a:pPr>
            <a:r>
              <a:rPr lang="en-US" altLang="ko-KR" sz="1400" kern="0" dirty="0">
                <a:solidFill>
                  <a:srgbClr val="553933"/>
                </a:solidFill>
              </a:rPr>
              <a:t>2023. 11. 29. </a:t>
            </a:r>
          </a:p>
          <a:p>
            <a:pPr algn="ctr">
              <a:defRPr/>
            </a:pPr>
            <a:r>
              <a:rPr lang="ko-KR" altLang="en-US" sz="1400" kern="0" dirty="0">
                <a:solidFill>
                  <a:srgbClr val="553933"/>
                </a:solidFill>
              </a:rPr>
              <a:t>조인호</a:t>
            </a:r>
            <a:r>
              <a:rPr lang="en-US" altLang="ko-KR" sz="1400" kern="0" dirty="0">
                <a:solidFill>
                  <a:srgbClr val="553933"/>
                </a:solidFill>
              </a:rPr>
              <a:t>, </a:t>
            </a:r>
            <a:r>
              <a:rPr lang="ko-KR" altLang="en-US" sz="1400" kern="0" dirty="0" err="1">
                <a:solidFill>
                  <a:srgbClr val="553933"/>
                </a:solidFill>
              </a:rPr>
              <a:t>민경환</a:t>
            </a:r>
            <a:endParaRPr lang="en-US" altLang="ko-KR" sz="1400" kern="0" dirty="0">
              <a:solidFill>
                <a:srgbClr val="5539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9211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/>
          <p:cNvSpPr/>
          <p:nvPr/>
        </p:nvSpPr>
        <p:spPr>
          <a:xfrm>
            <a:off x="4296000" y="1851519"/>
            <a:ext cx="3600000" cy="3600000"/>
          </a:xfrm>
          <a:prstGeom prst="ellipse">
            <a:avLst/>
          </a:prstGeom>
          <a:solidFill>
            <a:srgbClr val="FE8B6C"/>
          </a:solidFill>
          <a:ln w="158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3600" b="1" dirty="0">
                <a:ln w="3175">
                  <a:noFill/>
                </a:ln>
                <a:solidFill>
                  <a:prstClr val="white"/>
                </a:solidFill>
              </a:rPr>
              <a:t>감사합니다</a:t>
            </a:r>
            <a:r>
              <a:rPr lang="en-US" altLang="ko-KR" sz="3600" b="1" dirty="0">
                <a:ln w="3175">
                  <a:noFill/>
                </a:ln>
                <a:solidFill>
                  <a:prstClr val="white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1220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A9CC4D99-7855-C500-D28B-B3175E3A31A3}"/>
              </a:ext>
            </a:extLst>
          </p:cNvPr>
          <p:cNvGrpSpPr/>
          <p:nvPr/>
        </p:nvGrpSpPr>
        <p:grpSpPr>
          <a:xfrm>
            <a:off x="182498" y="250556"/>
            <a:ext cx="11915013" cy="6484299"/>
            <a:chOff x="182499" y="250557"/>
            <a:chExt cx="11772138" cy="6306230"/>
          </a:xfrm>
        </p:grpSpPr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374A885E-56B0-8DF9-FE25-3E88F1EDADF6}"/>
                </a:ext>
              </a:extLst>
            </p:cNvPr>
            <p:cNvSpPr/>
            <p:nvPr/>
          </p:nvSpPr>
          <p:spPr>
            <a:xfrm>
              <a:off x="277749" y="336282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  <a:effectLst>
              <a:outerShdw dist="635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591F2320-E53E-73CC-C80D-C5A1028D3191}"/>
                </a:ext>
              </a:extLst>
            </p:cNvPr>
            <p:cNvSpPr/>
            <p:nvPr/>
          </p:nvSpPr>
          <p:spPr>
            <a:xfrm>
              <a:off x="230124" y="2886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7563F28-AFF2-3167-E797-67CAE51F4645}"/>
                </a:ext>
              </a:extLst>
            </p:cNvPr>
            <p:cNvSpPr/>
            <p:nvPr/>
          </p:nvSpPr>
          <p:spPr>
            <a:xfrm>
              <a:off x="182499" y="2505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D082933-39F0-B229-FE95-0A98EABA4DD1}"/>
              </a:ext>
            </a:extLst>
          </p:cNvPr>
          <p:cNvGrpSpPr/>
          <p:nvPr/>
        </p:nvGrpSpPr>
        <p:grpSpPr>
          <a:xfrm>
            <a:off x="313563" y="123144"/>
            <a:ext cx="292870" cy="406813"/>
            <a:chOff x="1512840" y="69436"/>
            <a:chExt cx="742204" cy="1030965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42423BA-8A9D-220E-220D-9C10D885FD41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B13D7C1B-4479-C90E-4CE6-158F374179E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61ACDF3E-D839-83CB-141A-D1D89A1F2E71}"/>
              </a:ext>
            </a:extLst>
          </p:cNvPr>
          <p:cNvGrpSpPr/>
          <p:nvPr/>
        </p:nvGrpSpPr>
        <p:grpSpPr>
          <a:xfrm>
            <a:off x="746775" y="123144"/>
            <a:ext cx="292870" cy="406813"/>
            <a:chOff x="1512840" y="69436"/>
            <a:chExt cx="742204" cy="1030965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D816B09E-8041-EF51-AA03-266569328D2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CFA7064E-DD31-849F-F92C-A435A5D177C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E69ACF5D-A8C4-C547-A0D7-612375B429C9}"/>
              </a:ext>
            </a:extLst>
          </p:cNvPr>
          <p:cNvGrpSpPr/>
          <p:nvPr/>
        </p:nvGrpSpPr>
        <p:grpSpPr>
          <a:xfrm>
            <a:off x="1179987" y="123144"/>
            <a:ext cx="292870" cy="406813"/>
            <a:chOff x="1512840" y="69436"/>
            <a:chExt cx="742204" cy="103096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972DBDD2-218D-C91F-3C4D-64887182B65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35C695EA-0F0F-DCD2-359D-8E0C8128A09C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21DB0001-72FF-601F-37C1-EF3A184B6AB1}"/>
              </a:ext>
            </a:extLst>
          </p:cNvPr>
          <p:cNvGrpSpPr/>
          <p:nvPr/>
        </p:nvGrpSpPr>
        <p:grpSpPr>
          <a:xfrm>
            <a:off x="1613199" y="123144"/>
            <a:ext cx="292870" cy="406813"/>
            <a:chOff x="1512840" y="69436"/>
            <a:chExt cx="742204" cy="1030965"/>
          </a:xfrm>
        </p:grpSpPr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99E98D82-C193-CDED-BE98-279B0A851FC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D13C7668-3AE6-8CEB-B0F2-51B5EBEA508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055711A5-7FFF-C68C-672D-4AA5D0380292}"/>
              </a:ext>
            </a:extLst>
          </p:cNvPr>
          <p:cNvGrpSpPr/>
          <p:nvPr/>
        </p:nvGrpSpPr>
        <p:grpSpPr>
          <a:xfrm>
            <a:off x="2046411" y="123144"/>
            <a:ext cx="292870" cy="406813"/>
            <a:chOff x="1512840" y="69436"/>
            <a:chExt cx="742204" cy="1030965"/>
          </a:xfrm>
        </p:grpSpPr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304A0FAD-40A3-BA43-250C-D1ACE54A2D0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EF8642D2-C2D9-92C6-C465-2370270A5E4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F5226FF4-733F-5909-DD44-F73EBE31F457}"/>
              </a:ext>
            </a:extLst>
          </p:cNvPr>
          <p:cNvGrpSpPr/>
          <p:nvPr/>
        </p:nvGrpSpPr>
        <p:grpSpPr>
          <a:xfrm>
            <a:off x="2479623" y="123144"/>
            <a:ext cx="292870" cy="406813"/>
            <a:chOff x="1512840" y="69436"/>
            <a:chExt cx="742204" cy="1030965"/>
          </a:xfrm>
        </p:grpSpPr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7122A1A3-65FF-CDBF-9657-92835F0EC6F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BCBC0FE4-C6AE-700A-9E50-9979E221995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05745D1D-C4BF-F14B-3B26-9FBB4B05504E}"/>
              </a:ext>
            </a:extLst>
          </p:cNvPr>
          <p:cNvGrpSpPr/>
          <p:nvPr/>
        </p:nvGrpSpPr>
        <p:grpSpPr>
          <a:xfrm>
            <a:off x="2912835" y="123144"/>
            <a:ext cx="292870" cy="406813"/>
            <a:chOff x="1512840" y="69436"/>
            <a:chExt cx="742204" cy="1030965"/>
          </a:xfrm>
        </p:grpSpPr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8C4B598F-AC11-1F68-AF0E-550DBC3D20C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BDE44D59-CD88-EE0F-B682-BC990CE2D6A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D0522F05-8245-5C8C-2EA8-FB0EABF1DCA7}"/>
              </a:ext>
            </a:extLst>
          </p:cNvPr>
          <p:cNvGrpSpPr/>
          <p:nvPr/>
        </p:nvGrpSpPr>
        <p:grpSpPr>
          <a:xfrm>
            <a:off x="3346047" y="123144"/>
            <a:ext cx="292870" cy="406813"/>
            <a:chOff x="1512840" y="69436"/>
            <a:chExt cx="742204" cy="1030965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0EB481BE-3D21-BA60-5F7D-453FE2EB3D6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A7F811FB-E0A6-A1B4-F394-5730D38FA126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DA5B4C9A-4771-7045-539B-7B322E222647}"/>
              </a:ext>
            </a:extLst>
          </p:cNvPr>
          <p:cNvGrpSpPr/>
          <p:nvPr/>
        </p:nvGrpSpPr>
        <p:grpSpPr>
          <a:xfrm>
            <a:off x="3779259" y="123144"/>
            <a:ext cx="292870" cy="406813"/>
            <a:chOff x="1512840" y="69436"/>
            <a:chExt cx="742204" cy="1030965"/>
          </a:xfrm>
        </p:grpSpPr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F37B443A-934A-A172-145B-466C8D241B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CC3E10C3-67D3-7699-F4E7-13528F025D19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C6EEC313-B1EF-BC5D-2A92-F19B32F83B3F}"/>
              </a:ext>
            </a:extLst>
          </p:cNvPr>
          <p:cNvGrpSpPr/>
          <p:nvPr/>
        </p:nvGrpSpPr>
        <p:grpSpPr>
          <a:xfrm>
            <a:off x="4212471" y="123144"/>
            <a:ext cx="292870" cy="406813"/>
            <a:chOff x="1512840" y="69436"/>
            <a:chExt cx="742204" cy="1030965"/>
          </a:xfrm>
        </p:grpSpPr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B7D1E752-BD14-FC76-BA2F-F8A75BAAC49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730A715E-9C99-4287-6C2C-3A5F1B6B9F3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471B46BD-C631-78BE-C948-CA1F174A6EE0}"/>
              </a:ext>
            </a:extLst>
          </p:cNvPr>
          <p:cNvGrpSpPr/>
          <p:nvPr/>
        </p:nvGrpSpPr>
        <p:grpSpPr>
          <a:xfrm>
            <a:off x="4645683" y="123144"/>
            <a:ext cx="292870" cy="406813"/>
            <a:chOff x="1512840" y="69436"/>
            <a:chExt cx="742204" cy="103096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0FCBEC7-8BCB-55D7-C2F8-27A7AC62F53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ECBCA5E9-1763-E4E6-1211-63BBA519AB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9F83086-6B9A-A759-893E-A36C2118589B}"/>
              </a:ext>
            </a:extLst>
          </p:cNvPr>
          <p:cNvGrpSpPr/>
          <p:nvPr/>
        </p:nvGrpSpPr>
        <p:grpSpPr>
          <a:xfrm>
            <a:off x="5078895" y="123144"/>
            <a:ext cx="292870" cy="406813"/>
            <a:chOff x="1512840" y="69436"/>
            <a:chExt cx="742204" cy="1030965"/>
          </a:xfrm>
        </p:grpSpPr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3A1345B6-2367-08EA-7665-1AB81AEA39C2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23BAEE9B-C09C-78F4-137D-41019FAF0F6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A7746934-F5BE-3BCD-F246-6CCE4C613A4D}"/>
              </a:ext>
            </a:extLst>
          </p:cNvPr>
          <p:cNvGrpSpPr/>
          <p:nvPr/>
        </p:nvGrpSpPr>
        <p:grpSpPr>
          <a:xfrm>
            <a:off x="5512107" y="123144"/>
            <a:ext cx="292870" cy="406813"/>
            <a:chOff x="1512840" y="69436"/>
            <a:chExt cx="742204" cy="1030965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75BE9016-D200-E842-68B8-886D7660F457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625CE6F6-14FE-9CFF-058C-5DDC2517147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43014B32-64D6-869A-19B7-7A836583A31C}"/>
              </a:ext>
            </a:extLst>
          </p:cNvPr>
          <p:cNvGrpSpPr/>
          <p:nvPr/>
        </p:nvGrpSpPr>
        <p:grpSpPr>
          <a:xfrm>
            <a:off x="5945319" y="123144"/>
            <a:ext cx="292870" cy="406813"/>
            <a:chOff x="1512840" y="69436"/>
            <a:chExt cx="742204" cy="1030965"/>
          </a:xfrm>
        </p:grpSpPr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F560DAAE-3EDD-114E-F2D3-9FB2BBD5FE8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ABF3FAF2-4414-AF30-EC7E-43A4E6489F7A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5426A7AE-41C2-A9C3-4C16-84DCB66D1A3B}"/>
              </a:ext>
            </a:extLst>
          </p:cNvPr>
          <p:cNvGrpSpPr/>
          <p:nvPr/>
        </p:nvGrpSpPr>
        <p:grpSpPr>
          <a:xfrm>
            <a:off x="6378531" y="123144"/>
            <a:ext cx="292870" cy="406813"/>
            <a:chOff x="1512840" y="69436"/>
            <a:chExt cx="742204" cy="1030965"/>
          </a:xfrm>
        </p:grpSpPr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4827FEA0-9EB8-7E3A-7B8C-2B3CC0EB45B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C98AC4A7-99A6-F03E-5BE2-5847F76EEDA2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8731F1CB-C660-E687-A39F-591F7022926D}"/>
              </a:ext>
            </a:extLst>
          </p:cNvPr>
          <p:cNvGrpSpPr/>
          <p:nvPr/>
        </p:nvGrpSpPr>
        <p:grpSpPr>
          <a:xfrm>
            <a:off x="6811743" y="123144"/>
            <a:ext cx="292870" cy="406813"/>
            <a:chOff x="1512840" y="69436"/>
            <a:chExt cx="742204" cy="1030965"/>
          </a:xfrm>
        </p:grpSpPr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0D6428E0-5F98-CC2B-B12E-6B2F1E5B2CB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96C765C6-4B8A-1F05-2FF0-E86B0603AE00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BC4433E5-564F-4DE9-D293-75542C4D2BEE}"/>
              </a:ext>
            </a:extLst>
          </p:cNvPr>
          <p:cNvGrpSpPr/>
          <p:nvPr/>
        </p:nvGrpSpPr>
        <p:grpSpPr>
          <a:xfrm>
            <a:off x="7244955" y="123144"/>
            <a:ext cx="292870" cy="406813"/>
            <a:chOff x="1512840" y="69436"/>
            <a:chExt cx="742204" cy="1030965"/>
          </a:xfrm>
        </p:grpSpPr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6F89920E-61AE-3516-A1E9-99001307134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5C6279F-7E4A-53B4-8619-A92FF75811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9489A83C-0F61-FF0F-629C-00644045A3F6}"/>
              </a:ext>
            </a:extLst>
          </p:cNvPr>
          <p:cNvGrpSpPr/>
          <p:nvPr/>
        </p:nvGrpSpPr>
        <p:grpSpPr>
          <a:xfrm>
            <a:off x="7678167" y="123144"/>
            <a:ext cx="292870" cy="406813"/>
            <a:chOff x="1512840" y="69436"/>
            <a:chExt cx="742204" cy="1030965"/>
          </a:xfrm>
        </p:grpSpPr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6A6D57E0-D833-D1D1-81A7-DBD48C5F2C0C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16F093DC-6055-1686-3A7A-35A8D4244FA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1696DFA1-E845-779B-2791-1B166A4E62E5}"/>
              </a:ext>
            </a:extLst>
          </p:cNvPr>
          <p:cNvGrpSpPr/>
          <p:nvPr/>
        </p:nvGrpSpPr>
        <p:grpSpPr>
          <a:xfrm>
            <a:off x="8111379" y="123144"/>
            <a:ext cx="292870" cy="406813"/>
            <a:chOff x="1512840" y="69436"/>
            <a:chExt cx="742204" cy="1030965"/>
          </a:xfrm>
        </p:grpSpPr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0AFD3A93-0547-A733-A781-D25250F2247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63865434-3AC5-4ECF-733B-010272423C1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2AE461B2-E088-E69D-0874-F89031566B1D}"/>
              </a:ext>
            </a:extLst>
          </p:cNvPr>
          <p:cNvGrpSpPr/>
          <p:nvPr/>
        </p:nvGrpSpPr>
        <p:grpSpPr>
          <a:xfrm>
            <a:off x="8544591" y="123144"/>
            <a:ext cx="292870" cy="406813"/>
            <a:chOff x="1512840" y="69436"/>
            <a:chExt cx="742204" cy="1030965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61600C9B-47F9-ACED-0B39-0FFC9E4979B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C1413883-0293-7ED5-3490-13C1F5C2060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A785CF35-4502-B56E-A795-ACFE09013CD6}"/>
              </a:ext>
            </a:extLst>
          </p:cNvPr>
          <p:cNvGrpSpPr/>
          <p:nvPr/>
        </p:nvGrpSpPr>
        <p:grpSpPr>
          <a:xfrm>
            <a:off x="8977803" y="123144"/>
            <a:ext cx="292870" cy="406813"/>
            <a:chOff x="1512840" y="69436"/>
            <a:chExt cx="742204" cy="1030965"/>
          </a:xfrm>
        </p:grpSpPr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5DB9DC1F-4939-749E-0E43-5D1D614EC5B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13D7C31D-89AD-9555-EBD8-FCB40EE00AC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8A9151EE-A1DB-0315-2E92-C3EC9D20F0A8}"/>
              </a:ext>
            </a:extLst>
          </p:cNvPr>
          <p:cNvGrpSpPr/>
          <p:nvPr/>
        </p:nvGrpSpPr>
        <p:grpSpPr>
          <a:xfrm>
            <a:off x="9411015" y="123144"/>
            <a:ext cx="292870" cy="406813"/>
            <a:chOff x="1512840" y="69436"/>
            <a:chExt cx="742204" cy="1030965"/>
          </a:xfrm>
        </p:grpSpPr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AD273B55-E20B-B7EF-774C-8917A5F6927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6F44EB2A-8816-ED3F-4CA3-6CC8C2B415BB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81801640-74F7-1D39-0364-6317CA3B03DD}"/>
              </a:ext>
            </a:extLst>
          </p:cNvPr>
          <p:cNvGrpSpPr/>
          <p:nvPr/>
        </p:nvGrpSpPr>
        <p:grpSpPr>
          <a:xfrm>
            <a:off x="9844227" y="123144"/>
            <a:ext cx="292870" cy="406813"/>
            <a:chOff x="1512840" y="69436"/>
            <a:chExt cx="742204" cy="1030965"/>
          </a:xfrm>
        </p:grpSpPr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865DF7A9-5CC8-1822-280F-1FD3968B7A5D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4" name="자유형: 도형 123">
              <a:extLst>
                <a:ext uri="{FF2B5EF4-FFF2-40B4-BE49-F238E27FC236}">
                  <a16:creationId xmlns:a16="http://schemas.microsoft.com/office/drawing/2014/main" id="{2BABC9FF-B7A6-C027-F6C3-04512F1BD24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74143DA7-52ED-7222-1BB0-501802763687}"/>
              </a:ext>
            </a:extLst>
          </p:cNvPr>
          <p:cNvGrpSpPr/>
          <p:nvPr/>
        </p:nvGrpSpPr>
        <p:grpSpPr>
          <a:xfrm>
            <a:off x="10277439" y="123144"/>
            <a:ext cx="292870" cy="406813"/>
            <a:chOff x="1512840" y="69436"/>
            <a:chExt cx="742204" cy="1030965"/>
          </a:xfrm>
        </p:grpSpPr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CB035B7E-9E0A-5AD4-A77A-E8A28CC12D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D0E4A343-FE8E-3D22-E53D-AEEC150A5D3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1D4A3643-435B-73ED-5F9E-0096F0999BB1}"/>
              </a:ext>
            </a:extLst>
          </p:cNvPr>
          <p:cNvGrpSpPr/>
          <p:nvPr/>
        </p:nvGrpSpPr>
        <p:grpSpPr>
          <a:xfrm>
            <a:off x="10710651" y="123144"/>
            <a:ext cx="292870" cy="406813"/>
            <a:chOff x="1512840" y="69436"/>
            <a:chExt cx="742204" cy="1030965"/>
          </a:xfrm>
        </p:grpSpPr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A2CA43AB-F538-D936-0289-E0A41D6BC1C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0" name="자유형: 도형 129">
              <a:extLst>
                <a:ext uri="{FF2B5EF4-FFF2-40B4-BE49-F238E27FC236}">
                  <a16:creationId xmlns:a16="http://schemas.microsoft.com/office/drawing/2014/main" id="{EB65BC3D-4D0E-A573-13E6-1B47BE0E824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937E9315-9277-D89F-80FC-86F97D783AED}"/>
              </a:ext>
            </a:extLst>
          </p:cNvPr>
          <p:cNvGrpSpPr/>
          <p:nvPr/>
        </p:nvGrpSpPr>
        <p:grpSpPr>
          <a:xfrm>
            <a:off x="11143863" y="123144"/>
            <a:ext cx="292870" cy="406813"/>
            <a:chOff x="1512840" y="69436"/>
            <a:chExt cx="742204" cy="1030965"/>
          </a:xfrm>
        </p:grpSpPr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C9715C92-8D12-986C-1AC9-CBBEE646D9B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92431CC6-4A70-3A2E-7DEA-3DF59E0ABDB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433FFEB4-09AC-F351-04ED-C6A4A40078F2}"/>
              </a:ext>
            </a:extLst>
          </p:cNvPr>
          <p:cNvGrpSpPr/>
          <p:nvPr/>
        </p:nvGrpSpPr>
        <p:grpSpPr>
          <a:xfrm>
            <a:off x="11577066" y="123144"/>
            <a:ext cx="292870" cy="406813"/>
            <a:chOff x="1512840" y="69436"/>
            <a:chExt cx="742204" cy="1030965"/>
          </a:xfrm>
        </p:grpSpPr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05011956-3187-5466-CACA-57DF57DDBFA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409AC8D9-8FAE-05C0-E521-B544A41C465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9" name="원호 55">
            <a:extLst>
              <a:ext uri="{FF2B5EF4-FFF2-40B4-BE49-F238E27FC236}">
                <a16:creationId xmlns:a16="http://schemas.microsoft.com/office/drawing/2014/main" id="{D43A8BC7-3642-FC90-01C2-96E6DAA2C27C}"/>
              </a:ext>
            </a:extLst>
          </p:cNvPr>
          <p:cNvSpPr/>
          <p:nvPr/>
        </p:nvSpPr>
        <p:spPr>
          <a:xfrm>
            <a:off x="5090483" y="1999784"/>
            <a:ext cx="2011034" cy="2011034"/>
          </a:xfrm>
          <a:prstGeom prst="ellipse">
            <a:avLst/>
          </a:prstGeom>
          <a:solidFill>
            <a:schemeClr val="bg1"/>
          </a:solidFill>
          <a:ln w="19050" cap="rnd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defRPr/>
            </a:pPr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782B393-1433-BCBF-89F5-D159D9DE5563}"/>
              </a:ext>
            </a:extLst>
          </p:cNvPr>
          <p:cNvSpPr/>
          <p:nvPr/>
        </p:nvSpPr>
        <p:spPr>
          <a:xfrm>
            <a:off x="1098285" y="1891130"/>
            <a:ext cx="6376397" cy="12450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000" kern="0" dirty="0">
                <a:solidFill>
                  <a:srgbClr val="553933"/>
                </a:solidFill>
              </a:rPr>
              <a:t>Floor Is Lava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무작위로 생성되는 발판을 따라 용암을 피해 계속 움직이며 코인을 먹으면 종료 되는 게임이다</a:t>
            </a:r>
            <a:r>
              <a:rPr lang="en-US" altLang="ko-KR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05D683-6361-2E48-AA7A-1B026FA4DAB2}"/>
              </a:ext>
            </a:extLst>
          </p:cNvPr>
          <p:cNvSpPr txBox="1"/>
          <p:nvPr/>
        </p:nvSpPr>
        <p:spPr>
          <a:xfrm>
            <a:off x="228114" y="602505"/>
            <a:ext cx="6094476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3500" i="1" kern="0" dirty="0">
                <a:solidFill>
                  <a:srgbClr val="553933"/>
                </a:solidFill>
                <a:latin typeface="+mj-lt"/>
              </a:rPr>
              <a:t>소개 </a:t>
            </a:r>
            <a:r>
              <a:rPr lang="en-US" altLang="ko-KR" kern="0" dirty="0">
                <a:solidFill>
                  <a:srgbClr val="553933"/>
                </a:solidFill>
                <a:latin typeface="+mj-lt"/>
              </a:rPr>
              <a:t>Floor Is Lava</a:t>
            </a:r>
            <a:endParaRPr lang="ko-KR" altLang="en-US" dirty="0">
              <a:solidFill>
                <a:srgbClr val="553933"/>
              </a:solidFill>
              <a:latin typeface="+mj-lt"/>
            </a:endParaRPr>
          </a:p>
        </p:txBody>
      </p:sp>
      <p:pic>
        <p:nvPicPr>
          <p:cNvPr id="7" name="그림 6" descr="스크린샷, 만화 영화, 예술이(가) 표시된 사진&#10;&#10;자동 생성된 설명">
            <a:extLst>
              <a:ext uri="{FF2B5EF4-FFF2-40B4-BE49-F238E27FC236}">
                <a16:creationId xmlns:a16="http://schemas.microsoft.com/office/drawing/2014/main" id="{9B344D44-F63C-42FD-DA3E-0B6A340D91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8073" y="729772"/>
            <a:ext cx="2491595" cy="5398456"/>
          </a:xfrm>
          <a:prstGeom prst="rect">
            <a:avLst/>
          </a:prstGeom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78410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A9CC4D99-7855-C500-D28B-B3175E3A31A3}"/>
              </a:ext>
            </a:extLst>
          </p:cNvPr>
          <p:cNvGrpSpPr/>
          <p:nvPr/>
        </p:nvGrpSpPr>
        <p:grpSpPr>
          <a:xfrm>
            <a:off x="182498" y="250556"/>
            <a:ext cx="11915013" cy="6484299"/>
            <a:chOff x="182499" y="250557"/>
            <a:chExt cx="11772138" cy="6306230"/>
          </a:xfrm>
        </p:grpSpPr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374A885E-56B0-8DF9-FE25-3E88F1EDADF6}"/>
                </a:ext>
              </a:extLst>
            </p:cNvPr>
            <p:cNvSpPr/>
            <p:nvPr/>
          </p:nvSpPr>
          <p:spPr>
            <a:xfrm>
              <a:off x="277749" y="336282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  <a:effectLst>
              <a:outerShdw dist="635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591F2320-E53E-73CC-C80D-C5A1028D3191}"/>
                </a:ext>
              </a:extLst>
            </p:cNvPr>
            <p:cNvSpPr/>
            <p:nvPr/>
          </p:nvSpPr>
          <p:spPr>
            <a:xfrm>
              <a:off x="230124" y="2886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7563F28-AFF2-3167-E797-67CAE51F4645}"/>
                </a:ext>
              </a:extLst>
            </p:cNvPr>
            <p:cNvSpPr/>
            <p:nvPr/>
          </p:nvSpPr>
          <p:spPr>
            <a:xfrm>
              <a:off x="182499" y="2505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D082933-39F0-B229-FE95-0A98EABA4DD1}"/>
              </a:ext>
            </a:extLst>
          </p:cNvPr>
          <p:cNvGrpSpPr/>
          <p:nvPr/>
        </p:nvGrpSpPr>
        <p:grpSpPr>
          <a:xfrm>
            <a:off x="313563" y="123144"/>
            <a:ext cx="292870" cy="406813"/>
            <a:chOff x="1512840" y="69436"/>
            <a:chExt cx="742204" cy="1030965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42423BA-8A9D-220E-220D-9C10D885FD41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B13D7C1B-4479-C90E-4CE6-158F374179E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61ACDF3E-D839-83CB-141A-D1D89A1F2E71}"/>
              </a:ext>
            </a:extLst>
          </p:cNvPr>
          <p:cNvGrpSpPr/>
          <p:nvPr/>
        </p:nvGrpSpPr>
        <p:grpSpPr>
          <a:xfrm>
            <a:off x="746775" y="123144"/>
            <a:ext cx="292870" cy="406813"/>
            <a:chOff x="1512840" y="69436"/>
            <a:chExt cx="742204" cy="1030965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D816B09E-8041-EF51-AA03-266569328D2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CFA7064E-DD31-849F-F92C-A435A5D177C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E69ACF5D-A8C4-C547-A0D7-612375B429C9}"/>
              </a:ext>
            </a:extLst>
          </p:cNvPr>
          <p:cNvGrpSpPr/>
          <p:nvPr/>
        </p:nvGrpSpPr>
        <p:grpSpPr>
          <a:xfrm>
            <a:off x="1179987" y="123144"/>
            <a:ext cx="292870" cy="406813"/>
            <a:chOff x="1512840" y="69436"/>
            <a:chExt cx="742204" cy="103096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972DBDD2-218D-C91F-3C4D-64887182B65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35C695EA-0F0F-DCD2-359D-8E0C8128A09C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21DB0001-72FF-601F-37C1-EF3A184B6AB1}"/>
              </a:ext>
            </a:extLst>
          </p:cNvPr>
          <p:cNvGrpSpPr/>
          <p:nvPr/>
        </p:nvGrpSpPr>
        <p:grpSpPr>
          <a:xfrm>
            <a:off x="1613199" y="123144"/>
            <a:ext cx="292870" cy="406813"/>
            <a:chOff x="1512840" y="69436"/>
            <a:chExt cx="742204" cy="1030965"/>
          </a:xfrm>
        </p:grpSpPr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99E98D82-C193-CDED-BE98-279B0A851FC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D13C7668-3AE6-8CEB-B0F2-51B5EBEA508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055711A5-7FFF-C68C-672D-4AA5D0380292}"/>
              </a:ext>
            </a:extLst>
          </p:cNvPr>
          <p:cNvGrpSpPr/>
          <p:nvPr/>
        </p:nvGrpSpPr>
        <p:grpSpPr>
          <a:xfrm>
            <a:off x="2046411" y="123144"/>
            <a:ext cx="292870" cy="406813"/>
            <a:chOff x="1512840" y="69436"/>
            <a:chExt cx="742204" cy="1030965"/>
          </a:xfrm>
        </p:grpSpPr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304A0FAD-40A3-BA43-250C-D1ACE54A2D0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EF8642D2-C2D9-92C6-C465-2370270A5E4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F5226FF4-733F-5909-DD44-F73EBE31F457}"/>
              </a:ext>
            </a:extLst>
          </p:cNvPr>
          <p:cNvGrpSpPr/>
          <p:nvPr/>
        </p:nvGrpSpPr>
        <p:grpSpPr>
          <a:xfrm>
            <a:off x="2479623" y="123144"/>
            <a:ext cx="292870" cy="406813"/>
            <a:chOff x="1512840" y="69436"/>
            <a:chExt cx="742204" cy="1030965"/>
          </a:xfrm>
        </p:grpSpPr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7122A1A3-65FF-CDBF-9657-92835F0EC6F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BCBC0FE4-C6AE-700A-9E50-9979E221995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05745D1D-C4BF-F14B-3B26-9FBB4B05504E}"/>
              </a:ext>
            </a:extLst>
          </p:cNvPr>
          <p:cNvGrpSpPr/>
          <p:nvPr/>
        </p:nvGrpSpPr>
        <p:grpSpPr>
          <a:xfrm>
            <a:off x="2912835" y="123144"/>
            <a:ext cx="292870" cy="406813"/>
            <a:chOff x="1512840" y="69436"/>
            <a:chExt cx="742204" cy="1030965"/>
          </a:xfrm>
        </p:grpSpPr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8C4B598F-AC11-1F68-AF0E-550DBC3D20C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BDE44D59-CD88-EE0F-B682-BC990CE2D6A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D0522F05-8245-5C8C-2EA8-FB0EABF1DCA7}"/>
              </a:ext>
            </a:extLst>
          </p:cNvPr>
          <p:cNvGrpSpPr/>
          <p:nvPr/>
        </p:nvGrpSpPr>
        <p:grpSpPr>
          <a:xfrm>
            <a:off x="3346047" y="123144"/>
            <a:ext cx="292870" cy="406813"/>
            <a:chOff x="1512840" y="69436"/>
            <a:chExt cx="742204" cy="1030965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0EB481BE-3D21-BA60-5F7D-453FE2EB3D6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A7F811FB-E0A6-A1B4-F394-5730D38FA126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DA5B4C9A-4771-7045-539B-7B322E222647}"/>
              </a:ext>
            </a:extLst>
          </p:cNvPr>
          <p:cNvGrpSpPr/>
          <p:nvPr/>
        </p:nvGrpSpPr>
        <p:grpSpPr>
          <a:xfrm>
            <a:off x="3779259" y="123144"/>
            <a:ext cx="292870" cy="406813"/>
            <a:chOff x="1512840" y="69436"/>
            <a:chExt cx="742204" cy="1030965"/>
          </a:xfrm>
        </p:grpSpPr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F37B443A-934A-A172-145B-466C8D241B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CC3E10C3-67D3-7699-F4E7-13528F025D19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C6EEC313-B1EF-BC5D-2A92-F19B32F83B3F}"/>
              </a:ext>
            </a:extLst>
          </p:cNvPr>
          <p:cNvGrpSpPr/>
          <p:nvPr/>
        </p:nvGrpSpPr>
        <p:grpSpPr>
          <a:xfrm>
            <a:off x="4212471" y="123144"/>
            <a:ext cx="292870" cy="406813"/>
            <a:chOff x="1512840" y="69436"/>
            <a:chExt cx="742204" cy="1030965"/>
          </a:xfrm>
        </p:grpSpPr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B7D1E752-BD14-FC76-BA2F-F8A75BAAC49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730A715E-9C99-4287-6C2C-3A5F1B6B9F3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471B46BD-C631-78BE-C948-CA1F174A6EE0}"/>
              </a:ext>
            </a:extLst>
          </p:cNvPr>
          <p:cNvGrpSpPr/>
          <p:nvPr/>
        </p:nvGrpSpPr>
        <p:grpSpPr>
          <a:xfrm>
            <a:off x="4645683" y="123144"/>
            <a:ext cx="292870" cy="406813"/>
            <a:chOff x="1512840" y="69436"/>
            <a:chExt cx="742204" cy="103096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0FCBEC7-8BCB-55D7-C2F8-27A7AC62F53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ECBCA5E9-1763-E4E6-1211-63BBA519AB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9F83086-6B9A-A759-893E-A36C2118589B}"/>
              </a:ext>
            </a:extLst>
          </p:cNvPr>
          <p:cNvGrpSpPr/>
          <p:nvPr/>
        </p:nvGrpSpPr>
        <p:grpSpPr>
          <a:xfrm>
            <a:off x="5078895" y="123144"/>
            <a:ext cx="292870" cy="406813"/>
            <a:chOff x="1512840" y="69436"/>
            <a:chExt cx="742204" cy="1030965"/>
          </a:xfrm>
        </p:grpSpPr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3A1345B6-2367-08EA-7665-1AB81AEA39C2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23BAEE9B-C09C-78F4-137D-41019FAF0F6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A7746934-F5BE-3BCD-F246-6CCE4C613A4D}"/>
              </a:ext>
            </a:extLst>
          </p:cNvPr>
          <p:cNvGrpSpPr/>
          <p:nvPr/>
        </p:nvGrpSpPr>
        <p:grpSpPr>
          <a:xfrm>
            <a:off x="5512107" y="123144"/>
            <a:ext cx="292870" cy="406813"/>
            <a:chOff x="1512840" y="69436"/>
            <a:chExt cx="742204" cy="1030965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75BE9016-D200-E842-68B8-886D7660F457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625CE6F6-14FE-9CFF-058C-5DDC2517147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43014B32-64D6-869A-19B7-7A836583A31C}"/>
              </a:ext>
            </a:extLst>
          </p:cNvPr>
          <p:cNvGrpSpPr/>
          <p:nvPr/>
        </p:nvGrpSpPr>
        <p:grpSpPr>
          <a:xfrm>
            <a:off x="5945319" y="123144"/>
            <a:ext cx="292870" cy="406813"/>
            <a:chOff x="1512840" y="69436"/>
            <a:chExt cx="742204" cy="1030965"/>
          </a:xfrm>
        </p:grpSpPr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F560DAAE-3EDD-114E-F2D3-9FB2BBD5FE8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ABF3FAF2-4414-AF30-EC7E-43A4E6489F7A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5426A7AE-41C2-A9C3-4C16-84DCB66D1A3B}"/>
              </a:ext>
            </a:extLst>
          </p:cNvPr>
          <p:cNvGrpSpPr/>
          <p:nvPr/>
        </p:nvGrpSpPr>
        <p:grpSpPr>
          <a:xfrm>
            <a:off x="6378531" y="123144"/>
            <a:ext cx="292870" cy="406813"/>
            <a:chOff x="1512840" y="69436"/>
            <a:chExt cx="742204" cy="1030965"/>
          </a:xfrm>
        </p:grpSpPr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4827FEA0-9EB8-7E3A-7B8C-2B3CC0EB45B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C98AC4A7-99A6-F03E-5BE2-5847F76EEDA2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8731F1CB-C660-E687-A39F-591F7022926D}"/>
              </a:ext>
            </a:extLst>
          </p:cNvPr>
          <p:cNvGrpSpPr/>
          <p:nvPr/>
        </p:nvGrpSpPr>
        <p:grpSpPr>
          <a:xfrm>
            <a:off x="6811743" y="123144"/>
            <a:ext cx="292870" cy="406813"/>
            <a:chOff x="1512840" y="69436"/>
            <a:chExt cx="742204" cy="1030965"/>
          </a:xfrm>
        </p:grpSpPr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0D6428E0-5F98-CC2B-B12E-6B2F1E5B2CB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96C765C6-4B8A-1F05-2FF0-E86B0603AE00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BC4433E5-564F-4DE9-D293-75542C4D2BEE}"/>
              </a:ext>
            </a:extLst>
          </p:cNvPr>
          <p:cNvGrpSpPr/>
          <p:nvPr/>
        </p:nvGrpSpPr>
        <p:grpSpPr>
          <a:xfrm>
            <a:off x="7244955" y="123144"/>
            <a:ext cx="292870" cy="406813"/>
            <a:chOff x="1512840" y="69436"/>
            <a:chExt cx="742204" cy="1030965"/>
          </a:xfrm>
        </p:grpSpPr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6F89920E-61AE-3516-A1E9-99001307134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5C6279F-7E4A-53B4-8619-A92FF75811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9489A83C-0F61-FF0F-629C-00644045A3F6}"/>
              </a:ext>
            </a:extLst>
          </p:cNvPr>
          <p:cNvGrpSpPr/>
          <p:nvPr/>
        </p:nvGrpSpPr>
        <p:grpSpPr>
          <a:xfrm>
            <a:off x="7678167" y="123144"/>
            <a:ext cx="292870" cy="406813"/>
            <a:chOff x="1512840" y="69436"/>
            <a:chExt cx="742204" cy="1030965"/>
          </a:xfrm>
        </p:grpSpPr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6A6D57E0-D833-D1D1-81A7-DBD48C5F2C0C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16F093DC-6055-1686-3A7A-35A8D4244FA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1696DFA1-E845-779B-2791-1B166A4E62E5}"/>
              </a:ext>
            </a:extLst>
          </p:cNvPr>
          <p:cNvGrpSpPr/>
          <p:nvPr/>
        </p:nvGrpSpPr>
        <p:grpSpPr>
          <a:xfrm>
            <a:off x="8111379" y="123144"/>
            <a:ext cx="292870" cy="406813"/>
            <a:chOff x="1512840" y="69436"/>
            <a:chExt cx="742204" cy="1030965"/>
          </a:xfrm>
        </p:grpSpPr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0AFD3A93-0547-A733-A781-D25250F2247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63865434-3AC5-4ECF-733B-010272423C1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2AE461B2-E088-E69D-0874-F89031566B1D}"/>
              </a:ext>
            </a:extLst>
          </p:cNvPr>
          <p:cNvGrpSpPr/>
          <p:nvPr/>
        </p:nvGrpSpPr>
        <p:grpSpPr>
          <a:xfrm>
            <a:off x="8544591" y="123144"/>
            <a:ext cx="292870" cy="406813"/>
            <a:chOff x="1512840" y="69436"/>
            <a:chExt cx="742204" cy="1030965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61600C9B-47F9-ACED-0B39-0FFC9E4979B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C1413883-0293-7ED5-3490-13C1F5C2060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A785CF35-4502-B56E-A795-ACFE09013CD6}"/>
              </a:ext>
            </a:extLst>
          </p:cNvPr>
          <p:cNvGrpSpPr/>
          <p:nvPr/>
        </p:nvGrpSpPr>
        <p:grpSpPr>
          <a:xfrm>
            <a:off x="8977803" y="123144"/>
            <a:ext cx="292870" cy="406813"/>
            <a:chOff x="1512840" y="69436"/>
            <a:chExt cx="742204" cy="1030965"/>
          </a:xfrm>
        </p:grpSpPr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5DB9DC1F-4939-749E-0E43-5D1D614EC5B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13D7C31D-89AD-9555-EBD8-FCB40EE00AC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8A9151EE-A1DB-0315-2E92-C3EC9D20F0A8}"/>
              </a:ext>
            </a:extLst>
          </p:cNvPr>
          <p:cNvGrpSpPr/>
          <p:nvPr/>
        </p:nvGrpSpPr>
        <p:grpSpPr>
          <a:xfrm>
            <a:off x="9411015" y="123144"/>
            <a:ext cx="292870" cy="406813"/>
            <a:chOff x="1512840" y="69436"/>
            <a:chExt cx="742204" cy="1030965"/>
          </a:xfrm>
        </p:grpSpPr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AD273B55-E20B-B7EF-774C-8917A5F6927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6F44EB2A-8816-ED3F-4CA3-6CC8C2B415BB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81801640-74F7-1D39-0364-6317CA3B03DD}"/>
              </a:ext>
            </a:extLst>
          </p:cNvPr>
          <p:cNvGrpSpPr/>
          <p:nvPr/>
        </p:nvGrpSpPr>
        <p:grpSpPr>
          <a:xfrm>
            <a:off x="9844227" y="123144"/>
            <a:ext cx="292870" cy="406813"/>
            <a:chOff x="1512840" y="69436"/>
            <a:chExt cx="742204" cy="1030965"/>
          </a:xfrm>
        </p:grpSpPr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865DF7A9-5CC8-1822-280F-1FD3968B7A5D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4" name="자유형: 도형 123">
              <a:extLst>
                <a:ext uri="{FF2B5EF4-FFF2-40B4-BE49-F238E27FC236}">
                  <a16:creationId xmlns:a16="http://schemas.microsoft.com/office/drawing/2014/main" id="{2BABC9FF-B7A6-C027-F6C3-04512F1BD24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74143DA7-52ED-7222-1BB0-501802763687}"/>
              </a:ext>
            </a:extLst>
          </p:cNvPr>
          <p:cNvGrpSpPr/>
          <p:nvPr/>
        </p:nvGrpSpPr>
        <p:grpSpPr>
          <a:xfrm>
            <a:off x="10277439" y="123144"/>
            <a:ext cx="292870" cy="406813"/>
            <a:chOff x="1512840" y="69436"/>
            <a:chExt cx="742204" cy="1030965"/>
          </a:xfrm>
        </p:grpSpPr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CB035B7E-9E0A-5AD4-A77A-E8A28CC12D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D0E4A343-FE8E-3D22-E53D-AEEC150A5D3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1D4A3643-435B-73ED-5F9E-0096F0999BB1}"/>
              </a:ext>
            </a:extLst>
          </p:cNvPr>
          <p:cNvGrpSpPr/>
          <p:nvPr/>
        </p:nvGrpSpPr>
        <p:grpSpPr>
          <a:xfrm>
            <a:off x="10710651" y="123144"/>
            <a:ext cx="292870" cy="406813"/>
            <a:chOff x="1512840" y="69436"/>
            <a:chExt cx="742204" cy="1030965"/>
          </a:xfrm>
        </p:grpSpPr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A2CA43AB-F538-D936-0289-E0A41D6BC1C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0" name="자유형: 도형 129">
              <a:extLst>
                <a:ext uri="{FF2B5EF4-FFF2-40B4-BE49-F238E27FC236}">
                  <a16:creationId xmlns:a16="http://schemas.microsoft.com/office/drawing/2014/main" id="{EB65BC3D-4D0E-A573-13E6-1B47BE0E824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937E9315-9277-D89F-80FC-86F97D783AED}"/>
              </a:ext>
            </a:extLst>
          </p:cNvPr>
          <p:cNvGrpSpPr/>
          <p:nvPr/>
        </p:nvGrpSpPr>
        <p:grpSpPr>
          <a:xfrm>
            <a:off x="11143863" y="123144"/>
            <a:ext cx="292870" cy="406813"/>
            <a:chOff x="1512840" y="69436"/>
            <a:chExt cx="742204" cy="1030965"/>
          </a:xfrm>
        </p:grpSpPr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C9715C92-8D12-986C-1AC9-CBBEE646D9B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92431CC6-4A70-3A2E-7DEA-3DF59E0ABDB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433FFEB4-09AC-F351-04ED-C6A4A40078F2}"/>
              </a:ext>
            </a:extLst>
          </p:cNvPr>
          <p:cNvGrpSpPr/>
          <p:nvPr/>
        </p:nvGrpSpPr>
        <p:grpSpPr>
          <a:xfrm>
            <a:off x="11577066" y="123144"/>
            <a:ext cx="292870" cy="406813"/>
            <a:chOff x="1512840" y="69436"/>
            <a:chExt cx="742204" cy="1030965"/>
          </a:xfrm>
        </p:grpSpPr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05011956-3187-5466-CACA-57DF57DDBFA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409AC8D9-8FAE-05C0-E521-B544A41C465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43" name="TextBox 142">
            <a:extLst>
              <a:ext uri="{FF2B5EF4-FFF2-40B4-BE49-F238E27FC236}">
                <a16:creationId xmlns:a16="http://schemas.microsoft.com/office/drawing/2014/main" id="{69815AA0-53D9-2912-F871-12606820CAB0}"/>
              </a:ext>
            </a:extLst>
          </p:cNvPr>
          <p:cNvSpPr txBox="1"/>
          <p:nvPr/>
        </p:nvSpPr>
        <p:spPr>
          <a:xfrm>
            <a:off x="228114" y="602505"/>
            <a:ext cx="6094476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3500" i="1" kern="0" dirty="0">
                <a:solidFill>
                  <a:srgbClr val="553933"/>
                </a:solidFill>
                <a:latin typeface="+mj-lt"/>
              </a:rPr>
              <a:t>구현된 주요 기술 </a:t>
            </a:r>
            <a:r>
              <a:rPr lang="en-US" altLang="ko-KR" kern="0" dirty="0">
                <a:solidFill>
                  <a:srgbClr val="553933"/>
                </a:solidFill>
                <a:latin typeface="+mj-lt"/>
              </a:rPr>
              <a:t>Floor Is Lava</a:t>
            </a:r>
            <a:endParaRPr lang="ko-KR" altLang="en-US" dirty="0">
              <a:solidFill>
                <a:srgbClr val="553933"/>
              </a:solidFill>
              <a:latin typeface="+mj-lt"/>
            </a:endParaRPr>
          </a:p>
        </p:txBody>
      </p:sp>
      <p:pic>
        <p:nvPicPr>
          <p:cNvPr id="4" name="그림 3" descr="패턴, 레드, 예술, 패브릭이(가) 표시된 사진&#10;&#10;자동 생성된 설명">
            <a:extLst>
              <a:ext uri="{FF2B5EF4-FFF2-40B4-BE49-F238E27FC236}">
                <a16:creationId xmlns:a16="http://schemas.microsoft.com/office/drawing/2014/main" id="{D31BC947-1242-6358-BF9A-2E6CE01B15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8847" y="1999784"/>
            <a:ext cx="1993846" cy="4320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595543DF-B4F5-6F76-7EBF-0A3980485641}"/>
              </a:ext>
            </a:extLst>
          </p:cNvPr>
          <p:cNvSpPr/>
          <p:nvPr/>
        </p:nvSpPr>
        <p:spPr>
          <a:xfrm>
            <a:off x="2878093" y="1360859"/>
            <a:ext cx="1993846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바닥 인식</a:t>
            </a:r>
            <a:endParaRPr lang="en-US" altLang="ko-KR" sz="20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pic>
        <p:nvPicPr>
          <p:cNvPr id="8" name="그림 7" descr="만화 영화, 스크린샷, 애니메이션, 예술이(가) 표시된 사진&#10;&#10;자동 생성된 설명">
            <a:extLst>
              <a:ext uri="{FF2B5EF4-FFF2-40B4-BE49-F238E27FC236}">
                <a16:creationId xmlns:a16="http://schemas.microsoft.com/office/drawing/2014/main" id="{CAB9C46E-0D04-48E6-F649-F32C0291C8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402" y="1999784"/>
            <a:ext cx="1993846" cy="4320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2B65F06D-5483-7B5A-87E0-EF619F0E2316}"/>
              </a:ext>
            </a:extLst>
          </p:cNvPr>
          <p:cNvSpPr/>
          <p:nvPr/>
        </p:nvSpPr>
        <p:spPr>
          <a:xfrm>
            <a:off x="6460845" y="1360859"/>
            <a:ext cx="4080712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터치로 물체 배치 </a:t>
            </a:r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&amp; </a:t>
            </a:r>
            <a:r>
              <a:rPr lang="ko-KR" altLang="en-US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실시간 조명</a:t>
            </a:r>
            <a:endParaRPr lang="en-US" altLang="ko-KR" sz="20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791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A9CC4D99-7855-C500-D28B-B3175E3A31A3}"/>
              </a:ext>
            </a:extLst>
          </p:cNvPr>
          <p:cNvGrpSpPr/>
          <p:nvPr/>
        </p:nvGrpSpPr>
        <p:grpSpPr>
          <a:xfrm>
            <a:off x="182498" y="250556"/>
            <a:ext cx="11915013" cy="6484299"/>
            <a:chOff x="182499" y="250557"/>
            <a:chExt cx="11772138" cy="6306230"/>
          </a:xfrm>
        </p:grpSpPr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374A885E-56B0-8DF9-FE25-3E88F1EDADF6}"/>
                </a:ext>
              </a:extLst>
            </p:cNvPr>
            <p:cNvSpPr/>
            <p:nvPr/>
          </p:nvSpPr>
          <p:spPr>
            <a:xfrm>
              <a:off x="277749" y="336282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  <a:effectLst>
              <a:outerShdw dist="635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591F2320-E53E-73CC-C80D-C5A1028D3191}"/>
                </a:ext>
              </a:extLst>
            </p:cNvPr>
            <p:cNvSpPr/>
            <p:nvPr/>
          </p:nvSpPr>
          <p:spPr>
            <a:xfrm>
              <a:off x="230124" y="2886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7563F28-AFF2-3167-E797-67CAE51F4645}"/>
                </a:ext>
              </a:extLst>
            </p:cNvPr>
            <p:cNvSpPr/>
            <p:nvPr/>
          </p:nvSpPr>
          <p:spPr>
            <a:xfrm>
              <a:off x="182499" y="2505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D082933-39F0-B229-FE95-0A98EABA4DD1}"/>
              </a:ext>
            </a:extLst>
          </p:cNvPr>
          <p:cNvGrpSpPr/>
          <p:nvPr/>
        </p:nvGrpSpPr>
        <p:grpSpPr>
          <a:xfrm>
            <a:off x="313563" y="123144"/>
            <a:ext cx="292870" cy="406813"/>
            <a:chOff x="1512840" y="69436"/>
            <a:chExt cx="742204" cy="1030965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42423BA-8A9D-220E-220D-9C10D885FD41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B13D7C1B-4479-C90E-4CE6-158F374179E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61ACDF3E-D839-83CB-141A-D1D89A1F2E71}"/>
              </a:ext>
            </a:extLst>
          </p:cNvPr>
          <p:cNvGrpSpPr/>
          <p:nvPr/>
        </p:nvGrpSpPr>
        <p:grpSpPr>
          <a:xfrm>
            <a:off x="746775" y="123144"/>
            <a:ext cx="292870" cy="406813"/>
            <a:chOff x="1512840" y="69436"/>
            <a:chExt cx="742204" cy="1030965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D816B09E-8041-EF51-AA03-266569328D2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CFA7064E-DD31-849F-F92C-A435A5D177C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E69ACF5D-A8C4-C547-A0D7-612375B429C9}"/>
              </a:ext>
            </a:extLst>
          </p:cNvPr>
          <p:cNvGrpSpPr/>
          <p:nvPr/>
        </p:nvGrpSpPr>
        <p:grpSpPr>
          <a:xfrm>
            <a:off x="1179987" y="123144"/>
            <a:ext cx="292870" cy="406813"/>
            <a:chOff x="1512840" y="69436"/>
            <a:chExt cx="742204" cy="103096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972DBDD2-218D-C91F-3C4D-64887182B65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35C695EA-0F0F-DCD2-359D-8E0C8128A09C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21DB0001-72FF-601F-37C1-EF3A184B6AB1}"/>
              </a:ext>
            </a:extLst>
          </p:cNvPr>
          <p:cNvGrpSpPr/>
          <p:nvPr/>
        </p:nvGrpSpPr>
        <p:grpSpPr>
          <a:xfrm>
            <a:off x="1613199" y="123144"/>
            <a:ext cx="292870" cy="406813"/>
            <a:chOff x="1512840" y="69436"/>
            <a:chExt cx="742204" cy="1030965"/>
          </a:xfrm>
        </p:grpSpPr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99E98D82-C193-CDED-BE98-279B0A851FC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D13C7668-3AE6-8CEB-B0F2-51B5EBEA508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055711A5-7FFF-C68C-672D-4AA5D0380292}"/>
              </a:ext>
            </a:extLst>
          </p:cNvPr>
          <p:cNvGrpSpPr/>
          <p:nvPr/>
        </p:nvGrpSpPr>
        <p:grpSpPr>
          <a:xfrm>
            <a:off x="2046411" y="123144"/>
            <a:ext cx="292870" cy="406813"/>
            <a:chOff x="1512840" y="69436"/>
            <a:chExt cx="742204" cy="1030965"/>
          </a:xfrm>
        </p:grpSpPr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304A0FAD-40A3-BA43-250C-D1ACE54A2D0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EF8642D2-C2D9-92C6-C465-2370270A5E4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F5226FF4-733F-5909-DD44-F73EBE31F457}"/>
              </a:ext>
            </a:extLst>
          </p:cNvPr>
          <p:cNvGrpSpPr/>
          <p:nvPr/>
        </p:nvGrpSpPr>
        <p:grpSpPr>
          <a:xfrm>
            <a:off x="2479623" y="123144"/>
            <a:ext cx="292870" cy="406813"/>
            <a:chOff x="1512840" y="69436"/>
            <a:chExt cx="742204" cy="1030965"/>
          </a:xfrm>
        </p:grpSpPr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7122A1A3-65FF-CDBF-9657-92835F0EC6F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BCBC0FE4-C6AE-700A-9E50-9979E221995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05745D1D-C4BF-F14B-3B26-9FBB4B05504E}"/>
              </a:ext>
            </a:extLst>
          </p:cNvPr>
          <p:cNvGrpSpPr/>
          <p:nvPr/>
        </p:nvGrpSpPr>
        <p:grpSpPr>
          <a:xfrm>
            <a:off x="2912835" y="123144"/>
            <a:ext cx="292870" cy="406813"/>
            <a:chOff x="1512840" y="69436"/>
            <a:chExt cx="742204" cy="1030965"/>
          </a:xfrm>
        </p:grpSpPr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8C4B598F-AC11-1F68-AF0E-550DBC3D20C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BDE44D59-CD88-EE0F-B682-BC990CE2D6A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D0522F05-8245-5C8C-2EA8-FB0EABF1DCA7}"/>
              </a:ext>
            </a:extLst>
          </p:cNvPr>
          <p:cNvGrpSpPr/>
          <p:nvPr/>
        </p:nvGrpSpPr>
        <p:grpSpPr>
          <a:xfrm>
            <a:off x="3346047" y="123144"/>
            <a:ext cx="292870" cy="406813"/>
            <a:chOff x="1512840" y="69436"/>
            <a:chExt cx="742204" cy="1030965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0EB481BE-3D21-BA60-5F7D-453FE2EB3D6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A7F811FB-E0A6-A1B4-F394-5730D38FA126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DA5B4C9A-4771-7045-539B-7B322E222647}"/>
              </a:ext>
            </a:extLst>
          </p:cNvPr>
          <p:cNvGrpSpPr/>
          <p:nvPr/>
        </p:nvGrpSpPr>
        <p:grpSpPr>
          <a:xfrm>
            <a:off x="3779259" y="123144"/>
            <a:ext cx="292870" cy="406813"/>
            <a:chOff x="1512840" y="69436"/>
            <a:chExt cx="742204" cy="1030965"/>
          </a:xfrm>
        </p:grpSpPr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F37B443A-934A-A172-145B-466C8D241B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CC3E10C3-67D3-7699-F4E7-13528F025D19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C6EEC313-B1EF-BC5D-2A92-F19B32F83B3F}"/>
              </a:ext>
            </a:extLst>
          </p:cNvPr>
          <p:cNvGrpSpPr/>
          <p:nvPr/>
        </p:nvGrpSpPr>
        <p:grpSpPr>
          <a:xfrm>
            <a:off x="4212471" y="123144"/>
            <a:ext cx="292870" cy="406813"/>
            <a:chOff x="1512840" y="69436"/>
            <a:chExt cx="742204" cy="1030965"/>
          </a:xfrm>
        </p:grpSpPr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B7D1E752-BD14-FC76-BA2F-F8A75BAAC49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730A715E-9C99-4287-6C2C-3A5F1B6B9F3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471B46BD-C631-78BE-C948-CA1F174A6EE0}"/>
              </a:ext>
            </a:extLst>
          </p:cNvPr>
          <p:cNvGrpSpPr/>
          <p:nvPr/>
        </p:nvGrpSpPr>
        <p:grpSpPr>
          <a:xfrm>
            <a:off x="4645683" y="123144"/>
            <a:ext cx="292870" cy="406813"/>
            <a:chOff x="1512840" y="69436"/>
            <a:chExt cx="742204" cy="103096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0FCBEC7-8BCB-55D7-C2F8-27A7AC62F53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ECBCA5E9-1763-E4E6-1211-63BBA519AB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9F83086-6B9A-A759-893E-A36C2118589B}"/>
              </a:ext>
            </a:extLst>
          </p:cNvPr>
          <p:cNvGrpSpPr/>
          <p:nvPr/>
        </p:nvGrpSpPr>
        <p:grpSpPr>
          <a:xfrm>
            <a:off x="5078895" y="123144"/>
            <a:ext cx="292870" cy="406813"/>
            <a:chOff x="1512840" y="69436"/>
            <a:chExt cx="742204" cy="1030965"/>
          </a:xfrm>
        </p:grpSpPr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3A1345B6-2367-08EA-7665-1AB81AEA39C2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23BAEE9B-C09C-78F4-137D-41019FAF0F6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A7746934-F5BE-3BCD-F246-6CCE4C613A4D}"/>
              </a:ext>
            </a:extLst>
          </p:cNvPr>
          <p:cNvGrpSpPr/>
          <p:nvPr/>
        </p:nvGrpSpPr>
        <p:grpSpPr>
          <a:xfrm>
            <a:off x="5512107" y="123144"/>
            <a:ext cx="292870" cy="406813"/>
            <a:chOff x="1512840" y="69436"/>
            <a:chExt cx="742204" cy="1030965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75BE9016-D200-E842-68B8-886D7660F457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625CE6F6-14FE-9CFF-058C-5DDC2517147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43014B32-64D6-869A-19B7-7A836583A31C}"/>
              </a:ext>
            </a:extLst>
          </p:cNvPr>
          <p:cNvGrpSpPr/>
          <p:nvPr/>
        </p:nvGrpSpPr>
        <p:grpSpPr>
          <a:xfrm>
            <a:off x="5945319" y="123144"/>
            <a:ext cx="292870" cy="406813"/>
            <a:chOff x="1512840" y="69436"/>
            <a:chExt cx="742204" cy="1030965"/>
          </a:xfrm>
        </p:grpSpPr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F560DAAE-3EDD-114E-F2D3-9FB2BBD5FE8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ABF3FAF2-4414-AF30-EC7E-43A4E6489F7A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5426A7AE-41C2-A9C3-4C16-84DCB66D1A3B}"/>
              </a:ext>
            </a:extLst>
          </p:cNvPr>
          <p:cNvGrpSpPr/>
          <p:nvPr/>
        </p:nvGrpSpPr>
        <p:grpSpPr>
          <a:xfrm>
            <a:off x="6378531" y="123144"/>
            <a:ext cx="292870" cy="406813"/>
            <a:chOff x="1512840" y="69436"/>
            <a:chExt cx="742204" cy="1030965"/>
          </a:xfrm>
        </p:grpSpPr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4827FEA0-9EB8-7E3A-7B8C-2B3CC0EB45B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C98AC4A7-99A6-F03E-5BE2-5847F76EEDA2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8731F1CB-C660-E687-A39F-591F7022926D}"/>
              </a:ext>
            </a:extLst>
          </p:cNvPr>
          <p:cNvGrpSpPr/>
          <p:nvPr/>
        </p:nvGrpSpPr>
        <p:grpSpPr>
          <a:xfrm>
            <a:off x="6811743" y="123144"/>
            <a:ext cx="292870" cy="406813"/>
            <a:chOff x="1512840" y="69436"/>
            <a:chExt cx="742204" cy="1030965"/>
          </a:xfrm>
        </p:grpSpPr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0D6428E0-5F98-CC2B-B12E-6B2F1E5B2CB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96C765C6-4B8A-1F05-2FF0-E86B0603AE00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BC4433E5-564F-4DE9-D293-75542C4D2BEE}"/>
              </a:ext>
            </a:extLst>
          </p:cNvPr>
          <p:cNvGrpSpPr/>
          <p:nvPr/>
        </p:nvGrpSpPr>
        <p:grpSpPr>
          <a:xfrm>
            <a:off x="7244955" y="123144"/>
            <a:ext cx="292870" cy="406813"/>
            <a:chOff x="1512840" y="69436"/>
            <a:chExt cx="742204" cy="1030965"/>
          </a:xfrm>
        </p:grpSpPr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6F89920E-61AE-3516-A1E9-99001307134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5C6279F-7E4A-53B4-8619-A92FF75811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9489A83C-0F61-FF0F-629C-00644045A3F6}"/>
              </a:ext>
            </a:extLst>
          </p:cNvPr>
          <p:cNvGrpSpPr/>
          <p:nvPr/>
        </p:nvGrpSpPr>
        <p:grpSpPr>
          <a:xfrm>
            <a:off x="7678167" y="123144"/>
            <a:ext cx="292870" cy="406813"/>
            <a:chOff x="1512840" y="69436"/>
            <a:chExt cx="742204" cy="1030965"/>
          </a:xfrm>
        </p:grpSpPr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6A6D57E0-D833-D1D1-81A7-DBD48C5F2C0C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16F093DC-6055-1686-3A7A-35A8D4244FA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1696DFA1-E845-779B-2791-1B166A4E62E5}"/>
              </a:ext>
            </a:extLst>
          </p:cNvPr>
          <p:cNvGrpSpPr/>
          <p:nvPr/>
        </p:nvGrpSpPr>
        <p:grpSpPr>
          <a:xfrm>
            <a:off x="8111379" y="123144"/>
            <a:ext cx="292870" cy="406813"/>
            <a:chOff x="1512840" y="69436"/>
            <a:chExt cx="742204" cy="1030965"/>
          </a:xfrm>
        </p:grpSpPr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0AFD3A93-0547-A733-A781-D25250F2247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63865434-3AC5-4ECF-733B-010272423C1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2AE461B2-E088-E69D-0874-F89031566B1D}"/>
              </a:ext>
            </a:extLst>
          </p:cNvPr>
          <p:cNvGrpSpPr/>
          <p:nvPr/>
        </p:nvGrpSpPr>
        <p:grpSpPr>
          <a:xfrm>
            <a:off x="8544591" y="123144"/>
            <a:ext cx="292870" cy="406813"/>
            <a:chOff x="1512840" y="69436"/>
            <a:chExt cx="742204" cy="1030965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61600C9B-47F9-ACED-0B39-0FFC9E4979B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C1413883-0293-7ED5-3490-13C1F5C2060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A785CF35-4502-B56E-A795-ACFE09013CD6}"/>
              </a:ext>
            </a:extLst>
          </p:cNvPr>
          <p:cNvGrpSpPr/>
          <p:nvPr/>
        </p:nvGrpSpPr>
        <p:grpSpPr>
          <a:xfrm>
            <a:off x="8977803" y="123144"/>
            <a:ext cx="292870" cy="406813"/>
            <a:chOff x="1512840" y="69436"/>
            <a:chExt cx="742204" cy="1030965"/>
          </a:xfrm>
        </p:grpSpPr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5DB9DC1F-4939-749E-0E43-5D1D614EC5B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13D7C31D-89AD-9555-EBD8-FCB40EE00AC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8A9151EE-A1DB-0315-2E92-C3EC9D20F0A8}"/>
              </a:ext>
            </a:extLst>
          </p:cNvPr>
          <p:cNvGrpSpPr/>
          <p:nvPr/>
        </p:nvGrpSpPr>
        <p:grpSpPr>
          <a:xfrm>
            <a:off x="9411015" y="123144"/>
            <a:ext cx="292870" cy="406813"/>
            <a:chOff x="1512840" y="69436"/>
            <a:chExt cx="742204" cy="1030965"/>
          </a:xfrm>
        </p:grpSpPr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AD273B55-E20B-B7EF-774C-8917A5F6927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6F44EB2A-8816-ED3F-4CA3-6CC8C2B415BB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81801640-74F7-1D39-0364-6317CA3B03DD}"/>
              </a:ext>
            </a:extLst>
          </p:cNvPr>
          <p:cNvGrpSpPr/>
          <p:nvPr/>
        </p:nvGrpSpPr>
        <p:grpSpPr>
          <a:xfrm>
            <a:off x="9844227" y="123144"/>
            <a:ext cx="292870" cy="406813"/>
            <a:chOff x="1512840" y="69436"/>
            <a:chExt cx="742204" cy="1030965"/>
          </a:xfrm>
        </p:grpSpPr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865DF7A9-5CC8-1822-280F-1FD3968B7A5D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4" name="자유형: 도형 123">
              <a:extLst>
                <a:ext uri="{FF2B5EF4-FFF2-40B4-BE49-F238E27FC236}">
                  <a16:creationId xmlns:a16="http://schemas.microsoft.com/office/drawing/2014/main" id="{2BABC9FF-B7A6-C027-F6C3-04512F1BD24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74143DA7-52ED-7222-1BB0-501802763687}"/>
              </a:ext>
            </a:extLst>
          </p:cNvPr>
          <p:cNvGrpSpPr/>
          <p:nvPr/>
        </p:nvGrpSpPr>
        <p:grpSpPr>
          <a:xfrm>
            <a:off x="10277439" y="123144"/>
            <a:ext cx="292870" cy="406813"/>
            <a:chOff x="1512840" y="69436"/>
            <a:chExt cx="742204" cy="1030965"/>
          </a:xfrm>
        </p:grpSpPr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CB035B7E-9E0A-5AD4-A77A-E8A28CC12D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D0E4A343-FE8E-3D22-E53D-AEEC150A5D3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1D4A3643-435B-73ED-5F9E-0096F0999BB1}"/>
              </a:ext>
            </a:extLst>
          </p:cNvPr>
          <p:cNvGrpSpPr/>
          <p:nvPr/>
        </p:nvGrpSpPr>
        <p:grpSpPr>
          <a:xfrm>
            <a:off x="10710651" y="123144"/>
            <a:ext cx="292870" cy="406813"/>
            <a:chOff x="1512840" y="69436"/>
            <a:chExt cx="742204" cy="1030965"/>
          </a:xfrm>
        </p:grpSpPr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A2CA43AB-F538-D936-0289-E0A41D6BC1C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0" name="자유형: 도형 129">
              <a:extLst>
                <a:ext uri="{FF2B5EF4-FFF2-40B4-BE49-F238E27FC236}">
                  <a16:creationId xmlns:a16="http://schemas.microsoft.com/office/drawing/2014/main" id="{EB65BC3D-4D0E-A573-13E6-1B47BE0E824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937E9315-9277-D89F-80FC-86F97D783AED}"/>
              </a:ext>
            </a:extLst>
          </p:cNvPr>
          <p:cNvGrpSpPr/>
          <p:nvPr/>
        </p:nvGrpSpPr>
        <p:grpSpPr>
          <a:xfrm>
            <a:off x="11143863" y="123144"/>
            <a:ext cx="292870" cy="406813"/>
            <a:chOff x="1512840" y="69436"/>
            <a:chExt cx="742204" cy="1030965"/>
          </a:xfrm>
        </p:grpSpPr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C9715C92-8D12-986C-1AC9-CBBEE646D9B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92431CC6-4A70-3A2E-7DEA-3DF59E0ABDB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433FFEB4-09AC-F351-04ED-C6A4A40078F2}"/>
              </a:ext>
            </a:extLst>
          </p:cNvPr>
          <p:cNvGrpSpPr/>
          <p:nvPr/>
        </p:nvGrpSpPr>
        <p:grpSpPr>
          <a:xfrm>
            <a:off x="11577066" y="123144"/>
            <a:ext cx="292870" cy="406813"/>
            <a:chOff x="1512840" y="69436"/>
            <a:chExt cx="742204" cy="1030965"/>
          </a:xfrm>
        </p:grpSpPr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05011956-3187-5466-CACA-57DF57DDBFA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409AC8D9-8FAE-05C0-E521-B544A41C465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9" name="원호 55">
            <a:extLst>
              <a:ext uri="{FF2B5EF4-FFF2-40B4-BE49-F238E27FC236}">
                <a16:creationId xmlns:a16="http://schemas.microsoft.com/office/drawing/2014/main" id="{D43A8BC7-3642-FC90-01C2-96E6DAA2C27C}"/>
              </a:ext>
            </a:extLst>
          </p:cNvPr>
          <p:cNvSpPr/>
          <p:nvPr/>
        </p:nvSpPr>
        <p:spPr>
          <a:xfrm>
            <a:off x="5090483" y="1999784"/>
            <a:ext cx="2011034" cy="2011034"/>
          </a:xfrm>
          <a:prstGeom prst="ellipse">
            <a:avLst/>
          </a:prstGeom>
          <a:solidFill>
            <a:schemeClr val="bg1"/>
          </a:solidFill>
          <a:ln w="19050" cap="rnd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defRPr/>
            </a:pPr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13E99535-98CC-1691-AEDC-BE5EFB90CDBE}"/>
              </a:ext>
            </a:extLst>
          </p:cNvPr>
          <p:cNvGrpSpPr/>
          <p:nvPr/>
        </p:nvGrpSpPr>
        <p:grpSpPr>
          <a:xfrm>
            <a:off x="2327563" y="1959044"/>
            <a:ext cx="2886475" cy="2939913"/>
            <a:chOff x="970321" y="1873291"/>
            <a:chExt cx="2886475" cy="2939913"/>
          </a:xfrm>
        </p:grpSpPr>
        <p:sp>
          <p:nvSpPr>
            <p:cNvPr id="190" name="원호 55">
              <a:extLst>
                <a:ext uri="{FF2B5EF4-FFF2-40B4-BE49-F238E27FC236}">
                  <a16:creationId xmlns:a16="http://schemas.microsoft.com/office/drawing/2014/main" id="{DC2D923E-44A4-4308-6BF9-0F76B3EA7D4E}"/>
                </a:ext>
              </a:extLst>
            </p:cNvPr>
            <p:cNvSpPr/>
            <p:nvPr/>
          </p:nvSpPr>
          <p:spPr>
            <a:xfrm>
              <a:off x="1408042" y="1999784"/>
              <a:ext cx="2011034" cy="2011034"/>
            </a:xfrm>
            <a:prstGeom prst="donut">
              <a:avLst>
                <a:gd name="adj" fmla="val 7082"/>
              </a:avLst>
            </a:prstGeom>
            <a:solidFill>
              <a:srgbClr val="FE8B6C"/>
            </a:solidFill>
            <a:ln w="19050" cap="rnd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ko-KR" altLang="en-US" sz="32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조인호</a:t>
              </a:r>
              <a:endParaRPr lang="en-US" altLang="ko-KR" sz="1050" b="1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191" name="사각형: 둥근 모서리 55">
              <a:extLst>
                <a:ext uri="{FF2B5EF4-FFF2-40B4-BE49-F238E27FC236}">
                  <a16:creationId xmlns:a16="http://schemas.microsoft.com/office/drawing/2014/main" id="{53C22E54-8543-D16C-5C53-9238737AFA6C}"/>
                </a:ext>
              </a:extLst>
            </p:cNvPr>
            <p:cNvSpPr/>
            <p:nvPr/>
          </p:nvSpPr>
          <p:spPr>
            <a:xfrm rot="18900000">
              <a:off x="3051852" y="3442252"/>
              <a:ext cx="74519" cy="39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6" name="원호 55">
              <a:extLst>
                <a:ext uri="{FF2B5EF4-FFF2-40B4-BE49-F238E27FC236}">
                  <a16:creationId xmlns:a16="http://schemas.microsoft.com/office/drawing/2014/main" id="{B74B58B9-5E98-1235-A89E-858E2CF13D54}"/>
                </a:ext>
              </a:extLst>
            </p:cNvPr>
            <p:cNvSpPr/>
            <p:nvPr/>
          </p:nvSpPr>
          <p:spPr>
            <a:xfrm>
              <a:off x="1281551" y="1873291"/>
              <a:ext cx="2264016" cy="2264016"/>
            </a:xfrm>
            <a:prstGeom prst="arc">
              <a:avLst>
                <a:gd name="adj1" fmla="val 16200000"/>
                <a:gd name="adj2" fmla="val 2619809"/>
              </a:avLst>
            </a:prstGeom>
            <a:noFill/>
            <a:ln w="19050" cap="flat">
              <a:solidFill>
                <a:schemeClr val="tx1">
                  <a:lumMod val="65000"/>
                  <a:lumOff val="3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 altLang="ko-KR" sz="1100" b="1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199" name="직사각형 198">
              <a:extLst>
                <a:ext uri="{FF2B5EF4-FFF2-40B4-BE49-F238E27FC236}">
                  <a16:creationId xmlns:a16="http://schemas.microsoft.com/office/drawing/2014/main" id="{005B6107-4344-A05C-7881-0FBC8B6B81E9}"/>
                </a:ext>
              </a:extLst>
            </p:cNvPr>
            <p:cNvSpPr/>
            <p:nvPr/>
          </p:nvSpPr>
          <p:spPr>
            <a:xfrm>
              <a:off x="970321" y="4399180"/>
              <a:ext cx="2886475" cy="4140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en-US" sz="16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캐릭터 이동</a:t>
              </a:r>
              <a:r>
                <a:rPr lang="en-US" altLang="ko-KR" sz="16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 &amp; UI</a:t>
              </a: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46D5A407-951E-951E-F12C-B8D8BB7EE17D}"/>
              </a:ext>
            </a:extLst>
          </p:cNvPr>
          <p:cNvGrpSpPr/>
          <p:nvPr/>
        </p:nvGrpSpPr>
        <p:grpSpPr>
          <a:xfrm>
            <a:off x="6961638" y="1959044"/>
            <a:ext cx="2886475" cy="2939913"/>
            <a:chOff x="4706316" y="1873291"/>
            <a:chExt cx="2886475" cy="2939913"/>
          </a:xfrm>
        </p:grpSpPr>
        <p:sp>
          <p:nvSpPr>
            <p:cNvPr id="192" name="원호 55">
              <a:extLst>
                <a:ext uri="{FF2B5EF4-FFF2-40B4-BE49-F238E27FC236}">
                  <a16:creationId xmlns:a16="http://schemas.microsoft.com/office/drawing/2014/main" id="{41EA1D34-5360-E51A-9D95-D0E1965105CC}"/>
                </a:ext>
              </a:extLst>
            </p:cNvPr>
            <p:cNvSpPr/>
            <p:nvPr/>
          </p:nvSpPr>
          <p:spPr>
            <a:xfrm>
              <a:off x="5090483" y="1999784"/>
              <a:ext cx="2011034" cy="2011034"/>
            </a:xfrm>
            <a:prstGeom prst="donut">
              <a:avLst>
                <a:gd name="adj" fmla="val 7082"/>
              </a:avLst>
            </a:prstGeom>
            <a:solidFill>
              <a:srgbClr val="FE8B6C"/>
            </a:solidFill>
            <a:ln w="19050" cap="rnd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ko-KR" altLang="en-US" sz="3200" b="1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민경환</a:t>
              </a:r>
              <a:endParaRPr lang="en-US" altLang="ko-KR" sz="1050" b="1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193" name="사각형: 둥근 모서리 57">
              <a:extLst>
                <a:ext uri="{FF2B5EF4-FFF2-40B4-BE49-F238E27FC236}">
                  <a16:creationId xmlns:a16="http://schemas.microsoft.com/office/drawing/2014/main" id="{B1FC46C4-1EF8-6064-24B6-1BDDECF8E93E}"/>
                </a:ext>
              </a:extLst>
            </p:cNvPr>
            <p:cNvSpPr/>
            <p:nvPr/>
          </p:nvSpPr>
          <p:spPr>
            <a:xfrm rot="16200000">
              <a:off x="5116074" y="2807300"/>
              <a:ext cx="74519" cy="396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7" name="원호 55">
              <a:extLst>
                <a:ext uri="{FF2B5EF4-FFF2-40B4-BE49-F238E27FC236}">
                  <a16:creationId xmlns:a16="http://schemas.microsoft.com/office/drawing/2014/main" id="{68927126-A5B9-6082-0FDA-203600D249DF}"/>
                </a:ext>
              </a:extLst>
            </p:cNvPr>
            <p:cNvSpPr/>
            <p:nvPr/>
          </p:nvSpPr>
          <p:spPr>
            <a:xfrm>
              <a:off x="4963992" y="1873291"/>
              <a:ext cx="2264016" cy="2264016"/>
            </a:xfrm>
            <a:prstGeom prst="arc">
              <a:avLst>
                <a:gd name="adj1" fmla="val 16200000"/>
                <a:gd name="adj2" fmla="val 10874621"/>
              </a:avLst>
            </a:prstGeom>
            <a:noFill/>
            <a:ln w="19050" cap="flat">
              <a:solidFill>
                <a:schemeClr val="tx1">
                  <a:lumMod val="65000"/>
                  <a:lumOff val="3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 altLang="ko-KR" sz="1100" b="1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200" name="직사각형 199">
              <a:extLst>
                <a:ext uri="{FF2B5EF4-FFF2-40B4-BE49-F238E27FC236}">
                  <a16:creationId xmlns:a16="http://schemas.microsoft.com/office/drawing/2014/main" id="{4EF3757D-0C8A-617B-0CC1-AC0A4FD201ED}"/>
                </a:ext>
              </a:extLst>
            </p:cNvPr>
            <p:cNvSpPr/>
            <p:nvPr/>
          </p:nvSpPr>
          <p:spPr>
            <a:xfrm>
              <a:off x="4706316" y="4399180"/>
              <a:ext cx="2886475" cy="4140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en-US" sz="16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맵 생성 </a:t>
              </a:r>
              <a:r>
                <a:rPr lang="en-US" altLang="ko-KR" sz="16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&amp; </a:t>
              </a:r>
              <a:r>
                <a:rPr lang="ko-KR" altLang="en-US" sz="16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맵 디자인</a:t>
              </a:r>
              <a:endParaRPr lang="en-US" altLang="ko-KR" sz="16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1F3F768-827A-081D-84A7-90C2BD504956}"/>
              </a:ext>
            </a:extLst>
          </p:cNvPr>
          <p:cNvSpPr txBox="1"/>
          <p:nvPr/>
        </p:nvSpPr>
        <p:spPr>
          <a:xfrm>
            <a:off x="228114" y="602505"/>
            <a:ext cx="6094476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3500" i="1" kern="0" dirty="0">
                <a:solidFill>
                  <a:srgbClr val="553933"/>
                </a:solidFill>
                <a:latin typeface="+mj-lt"/>
              </a:rPr>
              <a:t>역할 분담 </a:t>
            </a:r>
            <a:r>
              <a:rPr lang="en-US" altLang="ko-KR" kern="0" dirty="0">
                <a:solidFill>
                  <a:srgbClr val="553933"/>
                </a:solidFill>
                <a:latin typeface="+mj-lt"/>
              </a:rPr>
              <a:t>Floor Is Lava</a:t>
            </a:r>
            <a:endParaRPr lang="ko-KR" altLang="en-US" dirty="0">
              <a:solidFill>
                <a:srgbClr val="553933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12477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A9CC4D99-7855-C500-D28B-B3175E3A31A3}"/>
              </a:ext>
            </a:extLst>
          </p:cNvPr>
          <p:cNvGrpSpPr/>
          <p:nvPr/>
        </p:nvGrpSpPr>
        <p:grpSpPr>
          <a:xfrm>
            <a:off x="182498" y="248853"/>
            <a:ext cx="11915013" cy="6494967"/>
            <a:chOff x="182499" y="240182"/>
            <a:chExt cx="11772138" cy="6316605"/>
          </a:xfrm>
        </p:grpSpPr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374A885E-56B0-8DF9-FE25-3E88F1EDADF6}"/>
                </a:ext>
              </a:extLst>
            </p:cNvPr>
            <p:cNvSpPr/>
            <p:nvPr/>
          </p:nvSpPr>
          <p:spPr>
            <a:xfrm>
              <a:off x="277749" y="336282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  <a:effectLst>
              <a:outerShdw dist="635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591F2320-E53E-73CC-C80D-C5A1028D3191}"/>
                </a:ext>
              </a:extLst>
            </p:cNvPr>
            <p:cNvSpPr/>
            <p:nvPr/>
          </p:nvSpPr>
          <p:spPr>
            <a:xfrm>
              <a:off x="230124" y="2886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7563F28-AFF2-3167-E797-67CAE51F4645}"/>
                </a:ext>
              </a:extLst>
            </p:cNvPr>
            <p:cNvSpPr/>
            <p:nvPr/>
          </p:nvSpPr>
          <p:spPr>
            <a:xfrm>
              <a:off x="182499" y="240182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D082933-39F0-B229-FE95-0A98EABA4DD1}"/>
              </a:ext>
            </a:extLst>
          </p:cNvPr>
          <p:cNvGrpSpPr/>
          <p:nvPr/>
        </p:nvGrpSpPr>
        <p:grpSpPr>
          <a:xfrm>
            <a:off x="313563" y="123144"/>
            <a:ext cx="292870" cy="406813"/>
            <a:chOff x="1512840" y="69436"/>
            <a:chExt cx="742204" cy="1030965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42423BA-8A9D-220E-220D-9C10D885FD41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B13D7C1B-4479-C90E-4CE6-158F374179E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61ACDF3E-D839-83CB-141A-D1D89A1F2E71}"/>
              </a:ext>
            </a:extLst>
          </p:cNvPr>
          <p:cNvGrpSpPr/>
          <p:nvPr/>
        </p:nvGrpSpPr>
        <p:grpSpPr>
          <a:xfrm>
            <a:off x="746775" y="123144"/>
            <a:ext cx="292870" cy="406813"/>
            <a:chOff x="1512840" y="69436"/>
            <a:chExt cx="742204" cy="1030965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D816B09E-8041-EF51-AA03-266569328D2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CFA7064E-DD31-849F-F92C-A435A5D177C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E69ACF5D-A8C4-C547-A0D7-612375B429C9}"/>
              </a:ext>
            </a:extLst>
          </p:cNvPr>
          <p:cNvGrpSpPr/>
          <p:nvPr/>
        </p:nvGrpSpPr>
        <p:grpSpPr>
          <a:xfrm>
            <a:off x="1179987" y="123144"/>
            <a:ext cx="292870" cy="406813"/>
            <a:chOff x="1512840" y="69436"/>
            <a:chExt cx="742204" cy="103096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972DBDD2-218D-C91F-3C4D-64887182B65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35C695EA-0F0F-DCD2-359D-8E0C8128A09C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21DB0001-72FF-601F-37C1-EF3A184B6AB1}"/>
              </a:ext>
            </a:extLst>
          </p:cNvPr>
          <p:cNvGrpSpPr/>
          <p:nvPr/>
        </p:nvGrpSpPr>
        <p:grpSpPr>
          <a:xfrm>
            <a:off x="1613199" y="123144"/>
            <a:ext cx="292870" cy="406813"/>
            <a:chOff x="1512840" y="69436"/>
            <a:chExt cx="742204" cy="1030965"/>
          </a:xfrm>
        </p:grpSpPr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99E98D82-C193-CDED-BE98-279B0A851FC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D13C7668-3AE6-8CEB-B0F2-51B5EBEA508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055711A5-7FFF-C68C-672D-4AA5D0380292}"/>
              </a:ext>
            </a:extLst>
          </p:cNvPr>
          <p:cNvGrpSpPr/>
          <p:nvPr/>
        </p:nvGrpSpPr>
        <p:grpSpPr>
          <a:xfrm>
            <a:off x="2046411" y="123144"/>
            <a:ext cx="292870" cy="406813"/>
            <a:chOff x="1512840" y="69436"/>
            <a:chExt cx="742204" cy="1030965"/>
          </a:xfrm>
        </p:grpSpPr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304A0FAD-40A3-BA43-250C-D1ACE54A2D0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EF8642D2-C2D9-92C6-C465-2370270A5E4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F5226FF4-733F-5909-DD44-F73EBE31F457}"/>
              </a:ext>
            </a:extLst>
          </p:cNvPr>
          <p:cNvGrpSpPr/>
          <p:nvPr/>
        </p:nvGrpSpPr>
        <p:grpSpPr>
          <a:xfrm>
            <a:off x="2479623" y="123144"/>
            <a:ext cx="292870" cy="406813"/>
            <a:chOff x="1512840" y="69436"/>
            <a:chExt cx="742204" cy="1030965"/>
          </a:xfrm>
        </p:grpSpPr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7122A1A3-65FF-CDBF-9657-92835F0EC6F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BCBC0FE4-C6AE-700A-9E50-9979E221995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05745D1D-C4BF-F14B-3B26-9FBB4B05504E}"/>
              </a:ext>
            </a:extLst>
          </p:cNvPr>
          <p:cNvGrpSpPr/>
          <p:nvPr/>
        </p:nvGrpSpPr>
        <p:grpSpPr>
          <a:xfrm>
            <a:off x="2912835" y="123144"/>
            <a:ext cx="292870" cy="406813"/>
            <a:chOff x="1512840" y="69436"/>
            <a:chExt cx="742204" cy="1030965"/>
          </a:xfrm>
        </p:grpSpPr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8C4B598F-AC11-1F68-AF0E-550DBC3D20C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BDE44D59-CD88-EE0F-B682-BC990CE2D6A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D0522F05-8245-5C8C-2EA8-FB0EABF1DCA7}"/>
              </a:ext>
            </a:extLst>
          </p:cNvPr>
          <p:cNvGrpSpPr/>
          <p:nvPr/>
        </p:nvGrpSpPr>
        <p:grpSpPr>
          <a:xfrm>
            <a:off x="3346047" y="123144"/>
            <a:ext cx="292870" cy="406813"/>
            <a:chOff x="1512840" y="69436"/>
            <a:chExt cx="742204" cy="1030965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0EB481BE-3D21-BA60-5F7D-453FE2EB3D6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A7F811FB-E0A6-A1B4-F394-5730D38FA126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DA5B4C9A-4771-7045-539B-7B322E222647}"/>
              </a:ext>
            </a:extLst>
          </p:cNvPr>
          <p:cNvGrpSpPr/>
          <p:nvPr/>
        </p:nvGrpSpPr>
        <p:grpSpPr>
          <a:xfrm>
            <a:off x="3779259" y="123144"/>
            <a:ext cx="292870" cy="406813"/>
            <a:chOff x="1512840" y="69436"/>
            <a:chExt cx="742204" cy="1030965"/>
          </a:xfrm>
        </p:grpSpPr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F37B443A-934A-A172-145B-466C8D241B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CC3E10C3-67D3-7699-F4E7-13528F025D19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C6EEC313-B1EF-BC5D-2A92-F19B32F83B3F}"/>
              </a:ext>
            </a:extLst>
          </p:cNvPr>
          <p:cNvGrpSpPr/>
          <p:nvPr/>
        </p:nvGrpSpPr>
        <p:grpSpPr>
          <a:xfrm>
            <a:off x="4212471" y="123144"/>
            <a:ext cx="292870" cy="406813"/>
            <a:chOff x="1512840" y="69436"/>
            <a:chExt cx="742204" cy="1030965"/>
          </a:xfrm>
        </p:grpSpPr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B7D1E752-BD14-FC76-BA2F-F8A75BAAC49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730A715E-9C99-4287-6C2C-3A5F1B6B9F3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471B46BD-C631-78BE-C948-CA1F174A6EE0}"/>
              </a:ext>
            </a:extLst>
          </p:cNvPr>
          <p:cNvGrpSpPr/>
          <p:nvPr/>
        </p:nvGrpSpPr>
        <p:grpSpPr>
          <a:xfrm>
            <a:off x="4645683" y="123144"/>
            <a:ext cx="292870" cy="406813"/>
            <a:chOff x="1512840" y="69436"/>
            <a:chExt cx="742204" cy="103096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0FCBEC7-8BCB-55D7-C2F8-27A7AC62F53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ECBCA5E9-1763-E4E6-1211-63BBA519AB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9F83086-6B9A-A759-893E-A36C2118589B}"/>
              </a:ext>
            </a:extLst>
          </p:cNvPr>
          <p:cNvGrpSpPr/>
          <p:nvPr/>
        </p:nvGrpSpPr>
        <p:grpSpPr>
          <a:xfrm>
            <a:off x="5078895" y="123144"/>
            <a:ext cx="292870" cy="406813"/>
            <a:chOff x="1512840" y="69436"/>
            <a:chExt cx="742204" cy="1030965"/>
          </a:xfrm>
        </p:grpSpPr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3A1345B6-2367-08EA-7665-1AB81AEA39C2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23BAEE9B-C09C-78F4-137D-41019FAF0F6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A7746934-F5BE-3BCD-F246-6CCE4C613A4D}"/>
              </a:ext>
            </a:extLst>
          </p:cNvPr>
          <p:cNvGrpSpPr/>
          <p:nvPr/>
        </p:nvGrpSpPr>
        <p:grpSpPr>
          <a:xfrm>
            <a:off x="5512107" y="123144"/>
            <a:ext cx="292870" cy="406813"/>
            <a:chOff x="1512840" y="69436"/>
            <a:chExt cx="742204" cy="1030965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75BE9016-D200-E842-68B8-886D7660F457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625CE6F6-14FE-9CFF-058C-5DDC2517147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43014B32-64D6-869A-19B7-7A836583A31C}"/>
              </a:ext>
            </a:extLst>
          </p:cNvPr>
          <p:cNvGrpSpPr/>
          <p:nvPr/>
        </p:nvGrpSpPr>
        <p:grpSpPr>
          <a:xfrm>
            <a:off x="5945319" y="123144"/>
            <a:ext cx="292870" cy="406813"/>
            <a:chOff x="1512840" y="69436"/>
            <a:chExt cx="742204" cy="1030965"/>
          </a:xfrm>
        </p:grpSpPr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F560DAAE-3EDD-114E-F2D3-9FB2BBD5FE8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ABF3FAF2-4414-AF30-EC7E-43A4E6489F7A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5426A7AE-41C2-A9C3-4C16-84DCB66D1A3B}"/>
              </a:ext>
            </a:extLst>
          </p:cNvPr>
          <p:cNvGrpSpPr/>
          <p:nvPr/>
        </p:nvGrpSpPr>
        <p:grpSpPr>
          <a:xfrm>
            <a:off x="6378531" y="123144"/>
            <a:ext cx="292870" cy="406813"/>
            <a:chOff x="1512840" y="69436"/>
            <a:chExt cx="742204" cy="1030965"/>
          </a:xfrm>
        </p:grpSpPr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4827FEA0-9EB8-7E3A-7B8C-2B3CC0EB45B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C98AC4A7-99A6-F03E-5BE2-5847F76EEDA2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8731F1CB-C660-E687-A39F-591F7022926D}"/>
              </a:ext>
            </a:extLst>
          </p:cNvPr>
          <p:cNvGrpSpPr/>
          <p:nvPr/>
        </p:nvGrpSpPr>
        <p:grpSpPr>
          <a:xfrm>
            <a:off x="6811743" y="123144"/>
            <a:ext cx="292870" cy="406813"/>
            <a:chOff x="1512840" y="69436"/>
            <a:chExt cx="742204" cy="1030965"/>
          </a:xfrm>
        </p:grpSpPr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0D6428E0-5F98-CC2B-B12E-6B2F1E5B2CB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96C765C6-4B8A-1F05-2FF0-E86B0603AE00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BC4433E5-564F-4DE9-D293-75542C4D2BEE}"/>
              </a:ext>
            </a:extLst>
          </p:cNvPr>
          <p:cNvGrpSpPr/>
          <p:nvPr/>
        </p:nvGrpSpPr>
        <p:grpSpPr>
          <a:xfrm>
            <a:off x="7244955" y="123144"/>
            <a:ext cx="292870" cy="406813"/>
            <a:chOff x="1512840" y="69436"/>
            <a:chExt cx="742204" cy="1030965"/>
          </a:xfrm>
        </p:grpSpPr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6F89920E-61AE-3516-A1E9-99001307134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5C6279F-7E4A-53B4-8619-A92FF75811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9489A83C-0F61-FF0F-629C-00644045A3F6}"/>
              </a:ext>
            </a:extLst>
          </p:cNvPr>
          <p:cNvGrpSpPr/>
          <p:nvPr/>
        </p:nvGrpSpPr>
        <p:grpSpPr>
          <a:xfrm>
            <a:off x="7678167" y="123144"/>
            <a:ext cx="292870" cy="406813"/>
            <a:chOff x="1512840" y="69436"/>
            <a:chExt cx="742204" cy="1030965"/>
          </a:xfrm>
        </p:grpSpPr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6A6D57E0-D833-D1D1-81A7-DBD48C5F2C0C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16F093DC-6055-1686-3A7A-35A8D4244FA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1696DFA1-E845-779B-2791-1B166A4E62E5}"/>
              </a:ext>
            </a:extLst>
          </p:cNvPr>
          <p:cNvGrpSpPr/>
          <p:nvPr/>
        </p:nvGrpSpPr>
        <p:grpSpPr>
          <a:xfrm>
            <a:off x="8111379" y="123144"/>
            <a:ext cx="292870" cy="406813"/>
            <a:chOff x="1512840" y="69436"/>
            <a:chExt cx="742204" cy="1030965"/>
          </a:xfrm>
        </p:grpSpPr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0AFD3A93-0547-A733-A781-D25250F2247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63865434-3AC5-4ECF-733B-010272423C1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2AE461B2-E088-E69D-0874-F89031566B1D}"/>
              </a:ext>
            </a:extLst>
          </p:cNvPr>
          <p:cNvGrpSpPr/>
          <p:nvPr/>
        </p:nvGrpSpPr>
        <p:grpSpPr>
          <a:xfrm>
            <a:off x="8544591" y="123144"/>
            <a:ext cx="292870" cy="406813"/>
            <a:chOff x="1512840" y="69436"/>
            <a:chExt cx="742204" cy="1030965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61600C9B-47F9-ACED-0B39-0FFC9E4979B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C1413883-0293-7ED5-3490-13C1F5C2060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A785CF35-4502-B56E-A795-ACFE09013CD6}"/>
              </a:ext>
            </a:extLst>
          </p:cNvPr>
          <p:cNvGrpSpPr/>
          <p:nvPr/>
        </p:nvGrpSpPr>
        <p:grpSpPr>
          <a:xfrm>
            <a:off x="8977803" y="123144"/>
            <a:ext cx="292870" cy="406813"/>
            <a:chOff x="1512840" y="69436"/>
            <a:chExt cx="742204" cy="1030965"/>
          </a:xfrm>
        </p:grpSpPr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5DB9DC1F-4939-749E-0E43-5D1D614EC5B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13D7C31D-89AD-9555-EBD8-FCB40EE00AC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8A9151EE-A1DB-0315-2E92-C3EC9D20F0A8}"/>
              </a:ext>
            </a:extLst>
          </p:cNvPr>
          <p:cNvGrpSpPr/>
          <p:nvPr/>
        </p:nvGrpSpPr>
        <p:grpSpPr>
          <a:xfrm>
            <a:off x="9411015" y="123144"/>
            <a:ext cx="292870" cy="406813"/>
            <a:chOff x="1512840" y="69436"/>
            <a:chExt cx="742204" cy="1030965"/>
          </a:xfrm>
        </p:grpSpPr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AD273B55-E20B-B7EF-774C-8917A5F6927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6F44EB2A-8816-ED3F-4CA3-6CC8C2B415BB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81801640-74F7-1D39-0364-6317CA3B03DD}"/>
              </a:ext>
            </a:extLst>
          </p:cNvPr>
          <p:cNvGrpSpPr/>
          <p:nvPr/>
        </p:nvGrpSpPr>
        <p:grpSpPr>
          <a:xfrm>
            <a:off x="9844227" y="123144"/>
            <a:ext cx="292870" cy="406813"/>
            <a:chOff x="1512840" y="69436"/>
            <a:chExt cx="742204" cy="1030965"/>
          </a:xfrm>
        </p:grpSpPr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865DF7A9-5CC8-1822-280F-1FD3968B7A5D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4" name="자유형: 도형 123">
              <a:extLst>
                <a:ext uri="{FF2B5EF4-FFF2-40B4-BE49-F238E27FC236}">
                  <a16:creationId xmlns:a16="http://schemas.microsoft.com/office/drawing/2014/main" id="{2BABC9FF-B7A6-C027-F6C3-04512F1BD24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74143DA7-52ED-7222-1BB0-501802763687}"/>
              </a:ext>
            </a:extLst>
          </p:cNvPr>
          <p:cNvGrpSpPr/>
          <p:nvPr/>
        </p:nvGrpSpPr>
        <p:grpSpPr>
          <a:xfrm>
            <a:off x="10277439" y="123144"/>
            <a:ext cx="292870" cy="406813"/>
            <a:chOff x="1512840" y="69436"/>
            <a:chExt cx="742204" cy="1030965"/>
          </a:xfrm>
        </p:grpSpPr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CB035B7E-9E0A-5AD4-A77A-E8A28CC12D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D0E4A343-FE8E-3D22-E53D-AEEC150A5D3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1D4A3643-435B-73ED-5F9E-0096F0999BB1}"/>
              </a:ext>
            </a:extLst>
          </p:cNvPr>
          <p:cNvGrpSpPr/>
          <p:nvPr/>
        </p:nvGrpSpPr>
        <p:grpSpPr>
          <a:xfrm>
            <a:off x="10710651" y="123144"/>
            <a:ext cx="292870" cy="406813"/>
            <a:chOff x="1512840" y="69436"/>
            <a:chExt cx="742204" cy="1030965"/>
          </a:xfrm>
        </p:grpSpPr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A2CA43AB-F538-D936-0289-E0A41D6BC1C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0" name="자유형: 도형 129">
              <a:extLst>
                <a:ext uri="{FF2B5EF4-FFF2-40B4-BE49-F238E27FC236}">
                  <a16:creationId xmlns:a16="http://schemas.microsoft.com/office/drawing/2014/main" id="{EB65BC3D-4D0E-A573-13E6-1B47BE0E824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937E9315-9277-D89F-80FC-86F97D783AED}"/>
              </a:ext>
            </a:extLst>
          </p:cNvPr>
          <p:cNvGrpSpPr/>
          <p:nvPr/>
        </p:nvGrpSpPr>
        <p:grpSpPr>
          <a:xfrm>
            <a:off x="11143863" y="123144"/>
            <a:ext cx="292870" cy="406813"/>
            <a:chOff x="1512840" y="69436"/>
            <a:chExt cx="742204" cy="1030965"/>
          </a:xfrm>
        </p:grpSpPr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C9715C92-8D12-986C-1AC9-CBBEE646D9B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92431CC6-4A70-3A2E-7DEA-3DF59E0ABDB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433FFEB4-09AC-F351-04ED-C6A4A40078F2}"/>
              </a:ext>
            </a:extLst>
          </p:cNvPr>
          <p:cNvGrpSpPr/>
          <p:nvPr/>
        </p:nvGrpSpPr>
        <p:grpSpPr>
          <a:xfrm>
            <a:off x="11577066" y="123144"/>
            <a:ext cx="292870" cy="406813"/>
            <a:chOff x="1512840" y="69436"/>
            <a:chExt cx="742204" cy="1030965"/>
          </a:xfrm>
        </p:grpSpPr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05011956-3187-5466-CACA-57DF57DDBFA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409AC8D9-8FAE-05C0-E521-B544A41C465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C782B393-1433-BCBF-89F5-D159D9DE5563}"/>
              </a:ext>
            </a:extLst>
          </p:cNvPr>
          <p:cNvSpPr/>
          <p:nvPr/>
        </p:nvSpPr>
        <p:spPr>
          <a:xfrm>
            <a:off x="1965403" y="1337552"/>
            <a:ext cx="2886475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자동으로 생성되는 맵</a:t>
            </a:r>
            <a:endParaRPr lang="en-US" altLang="ko-KR" sz="20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123E1BE-1D66-0D0A-4000-8CB0D551492E}"/>
              </a:ext>
            </a:extLst>
          </p:cNvPr>
          <p:cNvSpPr/>
          <p:nvPr/>
        </p:nvSpPr>
        <p:spPr>
          <a:xfrm>
            <a:off x="7557098" y="1337552"/>
            <a:ext cx="2886475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증강현실 텍스트</a:t>
            </a:r>
            <a:endParaRPr lang="en-US" altLang="ko-KR" sz="20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C79497-AB35-E30D-78DE-74E6090A03BC}"/>
              </a:ext>
            </a:extLst>
          </p:cNvPr>
          <p:cNvSpPr txBox="1"/>
          <p:nvPr/>
        </p:nvSpPr>
        <p:spPr>
          <a:xfrm>
            <a:off x="228114" y="602505"/>
            <a:ext cx="6094476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3500" i="1" kern="0" dirty="0">
                <a:solidFill>
                  <a:srgbClr val="553933"/>
                </a:solidFill>
                <a:latin typeface="+mj-lt"/>
              </a:rPr>
              <a:t>특징 </a:t>
            </a:r>
            <a:r>
              <a:rPr lang="en-US" altLang="ko-KR" kern="0" dirty="0">
                <a:solidFill>
                  <a:srgbClr val="553933"/>
                </a:solidFill>
                <a:latin typeface="+mj-lt"/>
              </a:rPr>
              <a:t>Floor Is Lava</a:t>
            </a:r>
            <a:endParaRPr lang="ko-KR" altLang="en-US" dirty="0">
              <a:solidFill>
                <a:srgbClr val="553933"/>
              </a:solidFill>
              <a:latin typeface="+mj-lt"/>
            </a:endParaRPr>
          </a:p>
        </p:txBody>
      </p:sp>
      <p:pic>
        <p:nvPicPr>
          <p:cNvPr id="8" name="그림 7" descr="스크린샷, 만화 영화, 예술이(가) 표시된 사진&#10;&#10;자동 생성된 설명">
            <a:extLst>
              <a:ext uri="{FF2B5EF4-FFF2-40B4-BE49-F238E27FC236}">
                <a16:creationId xmlns:a16="http://schemas.microsoft.com/office/drawing/2014/main" id="{38970A44-8EA7-78EF-BF06-4AD56598D4E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549" y="1925841"/>
            <a:ext cx="1993845" cy="4320000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그림 9" descr="만화 영화, 스크린샷, 애니메이션, 예술이(가) 표시된 사진&#10;&#10;자동 생성된 설명">
            <a:extLst>
              <a:ext uri="{FF2B5EF4-FFF2-40B4-BE49-F238E27FC236}">
                <a16:creationId xmlns:a16="http://schemas.microsoft.com/office/drawing/2014/main" id="{8AA8DE75-6C41-1FD7-6A2C-716BF277F2E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5255" y="1925841"/>
            <a:ext cx="1993846" cy="4320000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그림 11" descr="액세서리, 벽, 실내, 우산이(가) 표시된 사진&#10;&#10;자동 생성된 설명">
            <a:extLst>
              <a:ext uri="{FF2B5EF4-FFF2-40B4-BE49-F238E27FC236}">
                <a16:creationId xmlns:a16="http://schemas.microsoft.com/office/drawing/2014/main" id="{A268FB68-7538-611E-F67E-56466831C4A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345" y="1925841"/>
            <a:ext cx="1993846" cy="4320000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그림 12" descr="텍스트, 침대, 노랑, 침대보이(가) 표시된 사진&#10;&#10;자동 생성된 설명">
            <a:extLst>
              <a:ext uri="{FF2B5EF4-FFF2-40B4-BE49-F238E27FC236}">
                <a16:creationId xmlns:a16="http://schemas.microsoft.com/office/drawing/2014/main" id="{311BF26C-0FB5-9D73-90B2-AB71F136F1A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4470" y="1925841"/>
            <a:ext cx="1993846" cy="4320000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86120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A9CC4D99-7855-C500-D28B-B3175E3A31A3}"/>
              </a:ext>
            </a:extLst>
          </p:cNvPr>
          <p:cNvGrpSpPr/>
          <p:nvPr/>
        </p:nvGrpSpPr>
        <p:grpSpPr>
          <a:xfrm>
            <a:off x="182498" y="250556"/>
            <a:ext cx="11915013" cy="6484299"/>
            <a:chOff x="182499" y="250557"/>
            <a:chExt cx="11772138" cy="6306230"/>
          </a:xfrm>
        </p:grpSpPr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374A885E-56B0-8DF9-FE25-3E88F1EDADF6}"/>
                </a:ext>
              </a:extLst>
            </p:cNvPr>
            <p:cNvSpPr/>
            <p:nvPr/>
          </p:nvSpPr>
          <p:spPr>
            <a:xfrm>
              <a:off x="277749" y="336282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  <a:effectLst>
              <a:outerShdw dist="635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591F2320-E53E-73CC-C80D-C5A1028D3191}"/>
                </a:ext>
              </a:extLst>
            </p:cNvPr>
            <p:cNvSpPr/>
            <p:nvPr/>
          </p:nvSpPr>
          <p:spPr>
            <a:xfrm>
              <a:off x="230124" y="2886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7563F28-AFF2-3167-E797-67CAE51F4645}"/>
                </a:ext>
              </a:extLst>
            </p:cNvPr>
            <p:cNvSpPr/>
            <p:nvPr/>
          </p:nvSpPr>
          <p:spPr>
            <a:xfrm>
              <a:off x="182499" y="2505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D082933-39F0-B229-FE95-0A98EABA4DD1}"/>
              </a:ext>
            </a:extLst>
          </p:cNvPr>
          <p:cNvGrpSpPr/>
          <p:nvPr/>
        </p:nvGrpSpPr>
        <p:grpSpPr>
          <a:xfrm>
            <a:off x="313563" y="123144"/>
            <a:ext cx="292870" cy="406813"/>
            <a:chOff x="1512840" y="69436"/>
            <a:chExt cx="742204" cy="1030965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42423BA-8A9D-220E-220D-9C10D885FD41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B13D7C1B-4479-C90E-4CE6-158F374179E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61ACDF3E-D839-83CB-141A-D1D89A1F2E71}"/>
              </a:ext>
            </a:extLst>
          </p:cNvPr>
          <p:cNvGrpSpPr/>
          <p:nvPr/>
        </p:nvGrpSpPr>
        <p:grpSpPr>
          <a:xfrm>
            <a:off x="746775" y="123144"/>
            <a:ext cx="292870" cy="406813"/>
            <a:chOff x="1512840" y="69436"/>
            <a:chExt cx="742204" cy="1030965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D816B09E-8041-EF51-AA03-266569328D2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CFA7064E-DD31-849F-F92C-A435A5D177C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E69ACF5D-A8C4-C547-A0D7-612375B429C9}"/>
              </a:ext>
            </a:extLst>
          </p:cNvPr>
          <p:cNvGrpSpPr/>
          <p:nvPr/>
        </p:nvGrpSpPr>
        <p:grpSpPr>
          <a:xfrm>
            <a:off x="1179987" y="123144"/>
            <a:ext cx="292870" cy="406813"/>
            <a:chOff x="1512840" y="69436"/>
            <a:chExt cx="742204" cy="103096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972DBDD2-218D-C91F-3C4D-64887182B65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35C695EA-0F0F-DCD2-359D-8E0C8128A09C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21DB0001-72FF-601F-37C1-EF3A184B6AB1}"/>
              </a:ext>
            </a:extLst>
          </p:cNvPr>
          <p:cNvGrpSpPr/>
          <p:nvPr/>
        </p:nvGrpSpPr>
        <p:grpSpPr>
          <a:xfrm>
            <a:off x="1613199" y="123144"/>
            <a:ext cx="292870" cy="406813"/>
            <a:chOff x="1512840" y="69436"/>
            <a:chExt cx="742204" cy="1030965"/>
          </a:xfrm>
        </p:grpSpPr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99E98D82-C193-CDED-BE98-279B0A851FC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D13C7668-3AE6-8CEB-B0F2-51B5EBEA508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055711A5-7FFF-C68C-672D-4AA5D0380292}"/>
              </a:ext>
            </a:extLst>
          </p:cNvPr>
          <p:cNvGrpSpPr/>
          <p:nvPr/>
        </p:nvGrpSpPr>
        <p:grpSpPr>
          <a:xfrm>
            <a:off x="2046411" y="123144"/>
            <a:ext cx="292870" cy="406813"/>
            <a:chOff x="1512840" y="69436"/>
            <a:chExt cx="742204" cy="1030965"/>
          </a:xfrm>
        </p:grpSpPr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304A0FAD-40A3-BA43-250C-D1ACE54A2D0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EF8642D2-C2D9-92C6-C465-2370270A5E4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F5226FF4-733F-5909-DD44-F73EBE31F457}"/>
              </a:ext>
            </a:extLst>
          </p:cNvPr>
          <p:cNvGrpSpPr/>
          <p:nvPr/>
        </p:nvGrpSpPr>
        <p:grpSpPr>
          <a:xfrm>
            <a:off x="2479623" y="123144"/>
            <a:ext cx="292870" cy="406813"/>
            <a:chOff x="1512840" y="69436"/>
            <a:chExt cx="742204" cy="1030965"/>
          </a:xfrm>
        </p:grpSpPr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7122A1A3-65FF-CDBF-9657-92835F0EC6F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BCBC0FE4-C6AE-700A-9E50-9979E221995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05745D1D-C4BF-F14B-3B26-9FBB4B05504E}"/>
              </a:ext>
            </a:extLst>
          </p:cNvPr>
          <p:cNvGrpSpPr/>
          <p:nvPr/>
        </p:nvGrpSpPr>
        <p:grpSpPr>
          <a:xfrm>
            <a:off x="2912835" y="123144"/>
            <a:ext cx="292870" cy="406813"/>
            <a:chOff x="1512840" y="69436"/>
            <a:chExt cx="742204" cy="1030965"/>
          </a:xfrm>
        </p:grpSpPr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8C4B598F-AC11-1F68-AF0E-550DBC3D20C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BDE44D59-CD88-EE0F-B682-BC990CE2D6A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D0522F05-8245-5C8C-2EA8-FB0EABF1DCA7}"/>
              </a:ext>
            </a:extLst>
          </p:cNvPr>
          <p:cNvGrpSpPr/>
          <p:nvPr/>
        </p:nvGrpSpPr>
        <p:grpSpPr>
          <a:xfrm>
            <a:off x="3346047" y="123144"/>
            <a:ext cx="292870" cy="406813"/>
            <a:chOff x="1512840" y="69436"/>
            <a:chExt cx="742204" cy="1030965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0EB481BE-3D21-BA60-5F7D-453FE2EB3D6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A7F811FB-E0A6-A1B4-F394-5730D38FA126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DA5B4C9A-4771-7045-539B-7B322E222647}"/>
              </a:ext>
            </a:extLst>
          </p:cNvPr>
          <p:cNvGrpSpPr/>
          <p:nvPr/>
        </p:nvGrpSpPr>
        <p:grpSpPr>
          <a:xfrm>
            <a:off x="3779259" y="123144"/>
            <a:ext cx="292870" cy="406813"/>
            <a:chOff x="1512840" y="69436"/>
            <a:chExt cx="742204" cy="1030965"/>
          </a:xfrm>
        </p:grpSpPr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F37B443A-934A-A172-145B-466C8D241B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CC3E10C3-67D3-7699-F4E7-13528F025D19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C6EEC313-B1EF-BC5D-2A92-F19B32F83B3F}"/>
              </a:ext>
            </a:extLst>
          </p:cNvPr>
          <p:cNvGrpSpPr/>
          <p:nvPr/>
        </p:nvGrpSpPr>
        <p:grpSpPr>
          <a:xfrm>
            <a:off x="4212471" y="123144"/>
            <a:ext cx="292870" cy="406813"/>
            <a:chOff x="1512840" y="69436"/>
            <a:chExt cx="742204" cy="1030965"/>
          </a:xfrm>
        </p:grpSpPr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B7D1E752-BD14-FC76-BA2F-F8A75BAAC49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730A715E-9C99-4287-6C2C-3A5F1B6B9F3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471B46BD-C631-78BE-C948-CA1F174A6EE0}"/>
              </a:ext>
            </a:extLst>
          </p:cNvPr>
          <p:cNvGrpSpPr/>
          <p:nvPr/>
        </p:nvGrpSpPr>
        <p:grpSpPr>
          <a:xfrm>
            <a:off x="4645683" y="123144"/>
            <a:ext cx="292870" cy="406813"/>
            <a:chOff x="1512840" y="69436"/>
            <a:chExt cx="742204" cy="103096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0FCBEC7-8BCB-55D7-C2F8-27A7AC62F53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ECBCA5E9-1763-E4E6-1211-63BBA519AB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9F83086-6B9A-A759-893E-A36C2118589B}"/>
              </a:ext>
            </a:extLst>
          </p:cNvPr>
          <p:cNvGrpSpPr/>
          <p:nvPr/>
        </p:nvGrpSpPr>
        <p:grpSpPr>
          <a:xfrm>
            <a:off x="5078895" y="123144"/>
            <a:ext cx="292870" cy="406813"/>
            <a:chOff x="1512840" y="69436"/>
            <a:chExt cx="742204" cy="1030965"/>
          </a:xfrm>
        </p:grpSpPr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3A1345B6-2367-08EA-7665-1AB81AEA39C2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23BAEE9B-C09C-78F4-137D-41019FAF0F6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A7746934-F5BE-3BCD-F246-6CCE4C613A4D}"/>
              </a:ext>
            </a:extLst>
          </p:cNvPr>
          <p:cNvGrpSpPr/>
          <p:nvPr/>
        </p:nvGrpSpPr>
        <p:grpSpPr>
          <a:xfrm>
            <a:off x="5512107" y="123144"/>
            <a:ext cx="292870" cy="406813"/>
            <a:chOff x="1512840" y="69436"/>
            <a:chExt cx="742204" cy="1030965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75BE9016-D200-E842-68B8-886D7660F457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625CE6F6-14FE-9CFF-058C-5DDC2517147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43014B32-64D6-869A-19B7-7A836583A31C}"/>
              </a:ext>
            </a:extLst>
          </p:cNvPr>
          <p:cNvGrpSpPr/>
          <p:nvPr/>
        </p:nvGrpSpPr>
        <p:grpSpPr>
          <a:xfrm>
            <a:off x="5945319" y="123144"/>
            <a:ext cx="292870" cy="406813"/>
            <a:chOff x="1512840" y="69436"/>
            <a:chExt cx="742204" cy="1030965"/>
          </a:xfrm>
        </p:grpSpPr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F560DAAE-3EDD-114E-F2D3-9FB2BBD5FE8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ABF3FAF2-4414-AF30-EC7E-43A4E6489F7A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5426A7AE-41C2-A9C3-4C16-84DCB66D1A3B}"/>
              </a:ext>
            </a:extLst>
          </p:cNvPr>
          <p:cNvGrpSpPr/>
          <p:nvPr/>
        </p:nvGrpSpPr>
        <p:grpSpPr>
          <a:xfrm>
            <a:off x="6378531" y="123144"/>
            <a:ext cx="292870" cy="406813"/>
            <a:chOff x="1512840" y="69436"/>
            <a:chExt cx="742204" cy="1030965"/>
          </a:xfrm>
        </p:grpSpPr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4827FEA0-9EB8-7E3A-7B8C-2B3CC0EB45B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C98AC4A7-99A6-F03E-5BE2-5847F76EEDA2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8731F1CB-C660-E687-A39F-591F7022926D}"/>
              </a:ext>
            </a:extLst>
          </p:cNvPr>
          <p:cNvGrpSpPr/>
          <p:nvPr/>
        </p:nvGrpSpPr>
        <p:grpSpPr>
          <a:xfrm>
            <a:off x="6811743" y="123144"/>
            <a:ext cx="292870" cy="406813"/>
            <a:chOff x="1512840" y="69436"/>
            <a:chExt cx="742204" cy="1030965"/>
          </a:xfrm>
        </p:grpSpPr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0D6428E0-5F98-CC2B-B12E-6B2F1E5B2CB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96C765C6-4B8A-1F05-2FF0-E86B0603AE00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BC4433E5-564F-4DE9-D293-75542C4D2BEE}"/>
              </a:ext>
            </a:extLst>
          </p:cNvPr>
          <p:cNvGrpSpPr/>
          <p:nvPr/>
        </p:nvGrpSpPr>
        <p:grpSpPr>
          <a:xfrm>
            <a:off x="7244955" y="123144"/>
            <a:ext cx="292870" cy="406813"/>
            <a:chOff x="1512840" y="69436"/>
            <a:chExt cx="742204" cy="1030965"/>
          </a:xfrm>
        </p:grpSpPr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6F89920E-61AE-3516-A1E9-99001307134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5C6279F-7E4A-53B4-8619-A92FF75811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9489A83C-0F61-FF0F-629C-00644045A3F6}"/>
              </a:ext>
            </a:extLst>
          </p:cNvPr>
          <p:cNvGrpSpPr/>
          <p:nvPr/>
        </p:nvGrpSpPr>
        <p:grpSpPr>
          <a:xfrm>
            <a:off x="7678167" y="123144"/>
            <a:ext cx="292870" cy="406813"/>
            <a:chOff x="1512840" y="69436"/>
            <a:chExt cx="742204" cy="1030965"/>
          </a:xfrm>
        </p:grpSpPr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6A6D57E0-D833-D1D1-81A7-DBD48C5F2C0C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16F093DC-6055-1686-3A7A-35A8D4244FA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1696DFA1-E845-779B-2791-1B166A4E62E5}"/>
              </a:ext>
            </a:extLst>
          </p:cNvPr>
          <p:cNvGrpSpPr/>
          <p:nvPr/>
        </p:nvGrpSpPr>
        <p:grpSpPr>
          <a:xfrm>
            <a:off x="8111379" y="123144"/>
            <a:ext cx="292870" cy="406813"/>
            <a:chOff x="1512840" y="69436"/>
            <a:chExt cx="742204" cy="1030965"/>
          </a:xfrm>
        </p:grpSpPr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0AFD3A93-0547-A733-A781-D25250F2247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63865434-3AC5-4ECF-733B-010272423C1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2AE461B2-E088-E69D-0874-F89031566B1D}"/>
              </a:ext>
            </a:extLst>
          </p:cNvPr>
          <p:cNvGrpSpPr/>
          <p:nvPr/>
        </p:nvGrpSpPr>
        <p:grpSpPr>
          <a:xfrm>
            <a:off x="8544591" y="123144"/>
            <a:ext cx="292870" cy="406813"/>
            <a:chOff x="1512840" y="69436"/>
            <a:chExt cx="742204" cy="1030965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61600C9B-47F9-ACED-0B39-0FFC9E4979B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C1413883-0293-7ED5-3490-13C1F5C2060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A785CF35-4502-B56E-A795-ACFE09013CD6}"/>
              </a:ext>
            </a:extLst>
          </p:cNvPr>
          <p:cNvGrpSpPr/>
          <p:nvPr/>
        </p:nvGrpSpPr>
        <p:grpSpPr>
          <a:xfrm>
            <a:off x="8977803" y="123144"/>
            <a:ext cx="292870" cy="406813"/>
            <a:chOff x="1512840" y="69436"/>
            <a:chExt cx="742204" cy="1030965"/>
          </a:xfrm>
        </p:grpSpPr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5DB9DC1F-4939-749E-0E43-5D1D614EC5B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13D7C31D-89AD-9555-EBD8-FCB40EE00AC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8A9151EE-A1DB-0315-2E92-C3EC9D20F0A8}"/>
              </a:ext>
            </a:extLst>
          </p:cNvPr>
          <p:cNvGrpSpPr/>
          <p:nvPr/>
        </p:nvGrpSpPr>
        <p:grpSpPr>
          <a:xfrm>
            <a:off x="9411015" y="123144"/>
            <a:ext cx="292870" cy="406813"/>
            <a:chOff x="1512840" y="69436"/>
            <a:chExt cx="742204" cy="1030965"/>
          </a:xfrm>
        </p:grpSpPr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AD273B55-E20B-B7EF-774C-8917A5F6927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6F44EB2A-8816-ED3F-4CA3-6CC8C2B415BB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81801640-74F7-1D39-0364-6317CA3B03DD}"/>
              </a:ext>
            </a:extLst>
          </p:cNvPr>
          <p:cNvGrpSpPr/>
          <p:nvPr/>
        </p:nvGrpSpPr>
        <p:grpSpPr>
          <a:xfrm>
            <a:off x="9844227" y="123144"/>
            <a:ext cx="292870" cy="406813"/>
            <a:chOff x="1512840" y="69436"/>
            <a:chExt cx="742204" cy="1030965"/>
          </a:xfrm>
        </p:grpSpPr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865DF7A9-5CC8-1822-280F-1FD3968B7A5D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4" name="자유형: 도형 123">
              <a:extLst>
                <a:ext uri="{FF2B5EF4-FFF2-40B4-BE49-F238E27FC236}">
                  <a16:creationId xmlns:a16="http://schemas.microsoft.com/office/drawing/2014/main" id="{2BABC9FF-B7A6-C027-F6C3-04512F1BD24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74143DA7-52ED-7222-1BB0-501802763687}"/>
              </a:ext>
            </a:extLst>
          </p:cNvPr>
          <p:cNvGrpSpPr/>
          <p:nvPr/>
        </p:nvGrpSpPr>
        <p:grpSpPr>
          <a:xfrm>
            <a:off x="10277439" y="123144"/>
            <a:ext cx="292870" cy="406813"/>
            <a:chOff x="1512840" y="69436"/>
            <a:chExt cx="742204" cy="1030965"/>
          </a:xfrm>
        </p:grpSpPr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CB035B7E-9E0A-5AD4-A77A-E8A28CC12D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D0E4A343-FE8E-3D22-E53D-AEEC150A5D3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1D4A3643-435B-73ED-5F9E-0096F0999BB1}"/>
              </a:ext>
            </a:extLst>
          </p:cNvPr>
          <p:cNvGrpSpPr/>
          <p:nvPr/>
        </p:nvGrpSpPr>
        <p:grpSpPr>
          <a:xfrm>
            <a:off x="10710651" y="123144"/>
            <a:ext cx="292870" cy="406813"/>
            <a:chOff x="1512840" y="69436"/>
            <a:chExt cx="742204" cy="1030965"/>
          </a:xfrm>
        </p:grpSpPr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A2CA43AB-F538-D936-0289-E0A41D6BC1C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0" name="자유형: 도형 129">
              <a:extLst>
                <a:ext uri="{FF2B5EF4-FFF2-40B4-BE49-F238E27FC236}">
                  <a16:creationId xmlns:a16="http://schemas.microsoft.com/office/drawing/2014/main" id="{EB65BC3D-4D0E-A573-13E6-1B47BE0E824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937E9315-9277-D89F-80FC-86F97D783AED}"/>
              </a:ext>
            </a:extLst>
          </p:cNvPr>
          <p:cNvGrpSpPr/>
          <p:nvPr/>
        </p:nvGrpSpPr>
        <p:grpSpPr>
          <a:xfrm>
            <a:off x="11143863" y="123144"/>
            <a:ext cx="292870" cy="406813"/>
            <a:chOff x="1512840" y="69436"/>
            <a:chExt cx="742204" cy="1030965"/>
          </a:xfrm>
        </p:grpSpPr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C9715C92-8D12-986C-1AC9-CBBEE646D9B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92431CC6-4A70-3A2E-7DEA-3DF59E0ABDB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433FFEB4-09AC-F351-04ED-C6A4A40078F2}"/>
              </a:ext>
            </a:extLst>
          </p:cNvPr>
          <p:cNvGrpSpPr/>
          <p:nvPr/>
        </p:nvGrpSpPr>
        <p:grpSpPr>
          <a:xfrm>
            <a:off x="11577066" y="123144"/>
            <a:ext cx="292870" cy="406813"/>
            <a:chOff x="1512840" y="69436"/>
            <a:chExt cx="742204" cy="1030965"/>
          </a:xfrm>
        </p:grpSpPr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05011956-3187-5466-CACA-57DF57DDBFA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409AC8D9-8FAE-05C0-E521-B544A41C465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9" name="원호 55">
            <a:extLst>
              <a:ext uri="{FF2B5EF4-FFF2-40B4-BE49-F238E27FC236}">
                <a16:creationId xmlns:a16="http://schemas.microsoft.com/office/drawing/2014/main" id="{D43A8BC7-3642-FC90-01C2-96E6DAA2C27C}"/>
              </a:ext>
            </a:extLst>
          </p:cNvPr>
          <p:cNvSpPr/>
          <p:nvPr/>
        </p:nvSpPr>
        <p:spPr>
          <a:xfrm>
            <a:off x="5090483" y="1999784"/>
            <a:ext cx="2011034" cy="2011034"/>
          </a:xfrm>
          <a:prstGeom prst="ellipse">
            <a:avLst/>
          </a:prstGeom>
          <a:solidFill>
            <a:schemeClr val="bg1"/>
          </a:solidFill>
          <a:ln w="19050" cap="rnd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defRPr/>
            </a:pPr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A01DB5-69C1-605A-E3F8-1F2EF70E4A10}"/>
              </a:ext>
            </a:extLst>
          </p:cNvPr>
          <p:cNvSpPr txBox="1"/>
          <p:nvPr/>
        </p:nvSpPr>
        <p:spPr>
          <a:xfrm>
            <a:off x="228114" y="602505"/>
            <a:ext cx="6094476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3500" i="1" kern="0" dirty="0">
                <a:solidFill>
                  <a:srgbClr val="553933"/>
                </a:solidFill>
                <a:latin typeface="+mj-lt"/>
              </a:rPr>
              <a:t>사용자 인터페이스 </a:t>
            </a:r>
            <a:r>
              <a:rPr lang="en-US" altLang="ko-KR" kern="0" dirty="0">
                <a:solidFill>
                  <a:srgbClr val="553933"/>
                </a:solidFill>
                <a:latin typeface="+mj-lt"/>
              </a:rPr>
              <a:t>Floor Is Lava</a:t>
            </a:r>
            <a:endParaRPr lang="ko-KR" altLang="en-US" dirty="0">
              <a:solidFill>
                <a:srgbClr val="553933"/>
              </a:solidFill>
              <a:latin typeface="+mj-lt"/>
            </a:endParaRPr>
          </a:p>
        </p:txBody>
      </p:sp>
      <p:pic>
        <p:nvPicPr>
          <p:cNvPr id="3" name="그림 2" descr="패턴, 레드, 예술, 패브릭이(가) 표시된 사진&#10;&#10;자동 생성된 설명">
            <a:extLst>
              <a:ext uri="{FF2B5EF4-FFF2-40B4-BE49-F238E27FC236}">
                <a16:creationId xmlns:a16="http://schemas.microsoft.com/office/drawing/2014/main" id="{6DC15E24-3B29-E9FD-43E1-37A96527666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97" y="1207444"/>
            <a:ext cx="2492308" cy="5400000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그림 4" descr="스크린샷, 만화 영화, 예술이(가) 표시된 사진&#10;&#10;자동 생성된 설명">
            <a:extLst>
              <a:ext uri="{FF2B5EF4-FFF2-40B4-BE49-F238E27FC236}">
                <a16:creationId xmlns:a16="http://schemas.microsoft.com/office/drawing/2014/main" id="{90C09FCA-BF48-B4AE-5C88-48EE6FADCA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178" y="1207444"/>
            <a:ext cx="2492308" cy="5400000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A9A065B7-D7D0-4E6C-B648-A8FBCA119351}"/>
              </a:ext>
            </a:extLst>
          </p:cNvPr>
          <p:cNvSpPr/>
          <p:nvPr/>
        </p:nvSpPr>
        <p:spPr>
          <a:xfrm>
            <a:off x="7573449" y="1695419"/>
            <a:ext cx="971141" cy="2993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364D5F8-D896-2411-CC00-1E3D7E4FBC41}"/>
              </a:ext>
            </a:extLst>
          </p:cNvPr>
          <p:cNvSpPr/>
          <p:nvPr/>
        </p:nvSpPr>
        <p:spPr>
          <a:xfrm>
            <a:off x="6276593" y="5888003"/>
            <a:ext cx="1234337" cy="459009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F4F4A72-2AC8-5E1E-0CF1-9CF5C8839574}"/>
              </a:ext>
            </a:extLst>
          </p:cNvPr>
          <p:cNvSpPr/>
          <p:nvPr/>
        </p:nvSpPr>
        <p:spPr>
          <a:xfrm>
            <a:off x="7927421" y="5529415"/>
            <a:ext cx="727099" cy="817597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8493AE4-9207-9B09-9605-6393BA1F6BA7}"/>
              </a:ext>
            </a:extLst>
          </p:cNvPr>
          <p:cNvSpPr/>
          <p:nvPr/>
        </p:nvSpPr>
        <p:spPr>
          <a:xfrm>
            <a:off x="8977803" y="1549242"/>
            <a:ext cx="1510884" cy="59168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먹어야 하는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코인의 개수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53821E25-FCF6-FB45-621F-C43ECE646C05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 flipV="1">
            <a:off x="8544590" y="1845082"/>
            <a:ext cx="433213" cy="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361D0AB-5BD2-77AB-03A9-E3BA31E99734}"/>
              </a:ext>
            </a:extLst>
          </p:cNvPr>
          <p:cNvSpPr/>
          <p:nvPr/>
        </p:nvSpPr>
        <p:spPr>
          <a:xfrm>
            <a:off x="9195628" y="5083432"/>
            <a:ext cx="1596645" cy="347444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앞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뒤로 이동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3FD57BAC-A25E-CAE0-A637-324C5FC10247}"/>
              </a:ext>
            </a:extLst>
          </p:cNvPr>
          <p:cNvCxnSpPr>
            <a:cxnSpLocks/>
            <a:stCxn id="10" idx="3"/>
            <a:endCxn id="14" idx="1"/>
          </p:cNvCxnSpPr>
          <p:nvPr/>
        </p:nvCxnSpPr>
        <p:spPr>
          <a:xfrm flipV="1">
            <a:off x="8654520" y="5257154"/>
            <a:ext cx="541108" cy="68106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51D0D3D-067E-34C6-4F57-A7D1DB4D8388}"/>
              </a:ext>
            </a:extLst>
          </p:cNvPr>
          <p:cNvSpPr/>
          <p:nvPr/>
        </p:nvSpPr>
        <p:spPr>
          <a:xfrm>
            <a:off x="9184492" y="4628746"/>
            <a:ext cx="2029857" cy="347444"/>
          </a:xfrm>
          <a:prstGeom prst="rect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왼쪽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오른쪽 회전</a:t>
            </a: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B7065013-6865-0197-34E9-C1C3B5450F2F}"/>
              </a:ext>
            </a:extLst>
          </p:cNvPr>
          <p:cNvCxnSpPr>
            <a:cxnSpLocks/>
            <a:stCxn id="9" idx="0"/>
            <a:endCxn id="20" idx="1"/>
          </p:cNvCxnSpPr>
          <p:nvPr/>
        </p:nvCxnSpPr>
        <p:spPr>
          <a:xfrm rot="5400000" flipH="1" flipV="1">
            <a:off x="7496360" y="4199871"/>
            <a:ext cx="1085535" cy="2290730"/>
          </a:xfrm>
          <a:prstGeom prst="bentConnector2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4608084-5861-1013-98BF-BE063545767E}"/>
              </a:ext>
            </a:extLst>
          </p:cNvPr>
          <p:cNvSpPr/>
          <p:nvPr/>
        </p:nvSpPr>
        <p:spPr>
          <a:xfrm>
            <a:off x="1420498" y="3770782"/>
            <a:ext cx="1059125" cy="299327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EABCAB7-3BE7-B4F5-F46F-708847A97293}"/>
              </a:ext>
            </a:extLst>
          </p:cNvPr>
          <p:cNvSpPr/>
          <p:nvPr/>
        </p:nvSpPr>
        <p:spPr>
          <a:xfrm>
            <a:off x="3506537" y="2810995"/>
            <a:ext cx="1467841" cy="347444"/>
          </a:xfrm>
          <a:prstGeom prst="rect">
            <a:avLst/>
          </a:prstGeom>
          <a:solidFill>
            <a:srgbClr val="FFC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안내메시지</a:t>
            </a: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BD4B97D5-103D-F6FE-F994-B5FB72A2F125}"/>
              </a:ext>
            </a:extLst>
          </p:cNvPr>
          <p:cNvCxnSpPr>
            <a:cxnSpLocks/>
            <a:stCxn id="26" idx="3"/>
            <a:endCxn id="27" idx="1"/>
          </p:cNvCxnSpPr>
          <p:nvPr/>
        </p:nvCxnSpPr>
        <p:spPr>
          <a:xfrm flipV="1">
            <a:off x="2479623" y="2984717"/>
            <a:ext cx="1026914" cy="935729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0546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A9CC4D99-7855-C500-D28B-B3175E3A31A3}"/>
              </a:ext>
            </a:extLst>
          </p:cNvPr>
          <p:cNvGrpSpPr/>
          <p:nvPr/>
        </p:nvGrpSpPr>
        <p:grpSpPr>
          <a:xfrm>
            <a:off x="182498" y="250556"/>
            <a:ext cx="11915013" cy="6484299"/>
            <a:chOff x="182499" y="250557"/>
            <a:chExt cx="11772138" cy="6306230"/>
          </a:xfrm>
        </p:grpSpPr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374A885E-56B0-8DF9-FE25-3E88F1EDADF6}"/>
                </a:ext>
              </a:extLst>
            </p:cNvPr>
            <p:cNvSpPr/>
            <p:nvPr/>
          </p:nvSpPr>
          <p:spPr>
            <a:xfrm>
              <a:off x="277749" y="336282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  <a:effectLst>
              <a:outerShdw dist="635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591F2320-E53E-73CC-C80D-C5A1028D3191}"/>
                </a:ext>
              </a:extLst>
            </p:cNvPr>
            <p:cNvSpPr/>
            <p:nvPr/>
          </p:nvSpPr>
          <p:spPr>
            <a:xfrm>
              <a:off x="230124" y="2886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7563F28-AFF2-3167-E797-67CAE51F4645}"/>
                </a:ext>
              </a:extLst>
            </p:cNvPr>
            <p:cNvSpPr/>
            <p:nvPr/>
          </p:nvSpPr>
          <p:spPr>
            <a:xfrm>
              <a:off x="182499" y="2505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D082933-39F0-B229-FE95-0A98EABA4DD1}"/>
              </a:ext>
            </a:extLst>
          </p:cNvPr>
          <p:cNvGrpSpPr/>
          <p:nvPr/>
        </p:nvGrpSpPr>
        <p:grpSpPr>
          <a:xfrm>
            <a:off x="313563" y="123144"/>
            <a:ext cx="292870" cy="406813"/>
            <a:chOff x="1512840" y="69436"/>
            <a:chExt cx="742204" cy="1030965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42423BA-8A9D-220E-220D-9C10D885FD41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B13D7C1B-4479-C90E-4CE6-158F374179E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61ACDF3E-D839-83CB-141A-D1D89A1F2E71}"/>
              </a:ext>
            </a:extLst>
          </p:cNvPr>
          <p:cNvGrpSpPr/>
          <p:nvPr/>
        </p:nvGrpSpPr>
        <p:grpSpPr>
          <a:xfrm>
            <a:off x="746775" y="123144"/>
            <a:ext cx="292870" cy="406813"/>
            <a:chOff x="1512840" y="69436"/>
            <a:chExt cx="742204" cy="1030965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D816B09E-8041-EF51-AA03-266569328D2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CFA7064E-DD31-849F-F92C-A435A5D177C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E69ACF5D-A8C4-C547-A0D7-612375B429C9}"/>
              </a:ext>
            </a:extLst>
          </p:cNvPr>
          <p:cNvGrpSpPr/>
          <p:nvPr/>
        </p:nvGrpSpPr>
        <p:grpSpPr>
          <a:xfrm>
            <a:off x="1179987" y="123144"/>
            <a:ext cx="292870" cy="406813"/>
            <a:chOff x="1512840" y="69436"/>
            <a:chExt cx="742204" cy="103096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972DBDD2-218D-C91F-3C4D-64887182B65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35C695EA-0F0F-DCD2-359D-8E0C8128A09C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21DB0001-72FF-601F-37C1-EF3A184B6AB1}"/>
              </a:ext>
            </a:extLst>
          </p:cNvPr>
          <p:cNvGrpSpPr/>
          <p:nvPr/>
        </p:nvGrpSpPr>
        <p:grpSpPr>
          <a:xfrm>
            <a:off x="1613199" y="123144"/>
            <a:ext cx="292870" cy="406813"/>
            <a:chOff x="1512840" y="69436"/>
            <a:chExt cx="742204" cy="1030965"/>
          </a:xfrm>
        </p:grpSpPr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99E98D82-C193-CDED-BE98-279B0A851FC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D13C7668-3AE6-8CEB-B0F2-51B5EBEA508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055711A5-7FFF-C68C-672D-4AA5D0380292}"/>
              </a:ext>
            </a:extLst>
          </p:cNvPr>
          <p:cNvGrpSpPr/>
          <p:nvPr/>
        </p:nvGrpSpPr>
        <p:grpSpPr>
          <a:xfrm>
            <a:off x="2046411" y="123144"/>
            <a:ext cx="292870" cy="406813"/>
            <a:chOff x="1512840" y="69436"/>
            <a:chExt cx="742204" cy="1030965"/>
          </a:xfrm>
        </p:grpSpPr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304A0FAD-40A3-BA43-250C-D1ACE54A2D0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EF8642D2-C2D9-92C6-C465-2370270A5E4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F5226FF4-733F-5909-DD44-F73EBE31F457}"/>
              </a:ext>
            </a:extLst>
          </p:cNvPr>
          <p:cNvGrpSpPr/>
          <p:nvPr/>
        </p:nvGrpSpPr>
        <p:grpSpPr>
          <a:xfrm>
            <a:off x="2479623" y="123144"/>
            <a:ext cx="292870" cy="406813"/>
            <a:chOff x="1512840" y="69436"/>
            <a:chExt cx="742204" cy="1030965"/>
          </a:xfrm>
        </p:grpSpPr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7122A1A3-65FF-CDBF-9657-92835F0EC6F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BCBC0FE4-C6AE-700A-9E50-9979E221995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05745D1D-C4BF-F14B-3B26-9FBB4B05504E}"/>
              </a:ext>
            </a:extLst>
          </p:cNvPr>
          <p:cNvGrpSpPr/>
          <p:nvPr/>
        </p:nvGrpSpPr>
        <p:grpSpPr>
          <a:xfrm>
            <a:off x="2912835" y="123144"/>
            <a:ext cx="292870" cy="406813"/>
            <a:chOff x="1512840" y="69436"/>
            <a:chExt cx="742204" cy="1030965"/>
          </a:xfrm>
        </p:grpSpPr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8C4B598F-AC11-1F68-AF0E-550DBC3D20C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BDE44D59-CD88-EE0F-B682-BC990CE2D6A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D0522F05-8245-5C8C-2EA8-FB0EABF1DCA7}"/>
              </a:ext>
            </a:extLst>
          </p:cNvPr>
          <p:cNvGrpSpPr/>
          <p:nvPr/>
        </p:nvGrpSpPr>
        <p:grpSpPr>
          <a:xfrm>
            <a:off x="3346047" y="123144"/>
            <a:ext cx="292870" cy="406813"/>
            <a:chOff x="1512840" y="69436"/>
            <a:chExt cx="742204" cy="1030965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0EB481BE-3D21-BA60-5F7D-453FE2EB3D6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A7F811FB-E0A6-A1B4-F394-5730D38FA126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DA5B4C9A-4771-7045-539B-7B322E222647}"/>
              </a:ext>
            </a:extLst>
          </p:cNvPr>
          <p:cNvGrpSpPr/>
          <p:nvPr/>
        </p:nvGrpSpPr>
        <p:grpSpPr>
          <a:xfrm>
            <a:off x="3779259" y="123144"/>
            <a:ext cx="292870" cy="406813"/>
            <a:chOff x="1512840" y="69436"/>
            <a:chExt cx="742204" cy="1030965"/>
          </a:xfrm>
        </p:grpSpPr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F37B443A-934A-A172-145B-466C8D241B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CC3E10C3-67D3-7699-F4E7-13528F025D19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C6EEC313-B1EF-BC5D-2A92-F19B32F83B3F}"/>
              </a:ext>
            </a:extLst>
          </p:cNvPr>
          <p:cNvGrpSpPr/>
          <p:nvPr/>
        </p:nvGrpSpPr>
        <p:grpSpPr>
          <a:xfrm>
            <a:off x="4212471" y="123144"/>
            <a:ext cx="292870" cy="406813"/>
            <a:chOff x="1512840" y="69436"/>
            <a:chExt cx="742204" cy="1030965"/>
          </a:xfrm>
        </p:grpSpPr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B7D1E752-BD14-FC76-BA2F-F8A75BAAC49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730A715E-9C99-4287-6C2C-3A5F1B6B9F3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471B46BD-C631-78BE-C948-CA1F174A6EE0}"/>
              </a:ext>
            </a:extLst>
          </p:cNvPr>
          <p:cNvGrpSpPr/>
          <p:nvPr/>
        </p:nvGrpSpPr>
        <p:grpSpPr>
          <a:xfrm>
            <a:off x="4645683" y="123144"/>
            <a:ext cx="292870" cy="406813"/>
            <a:chOff x="1512840" y="69436"/>
            <a:chExt cx="742204" cy="103096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0FCBEC7-8BCB-55D7-C2F8-27A7AC62F53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ECBCA5E9-1763-E4E6-1211-63BBA519AB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9F83086-6B9A-A759-893E-A36C2118589B}"/>
              </a:ext>
            </a:extLst>
          </p:cNvPr>
          <p:cNvGrpSpPr/>
          <p:nvPr/>
        </p:nvGrpSpPr>
        <p:grpSpPr>
          <a:xfrm>
            <a:off x="5078895" y="123144"/>
            <a:ext cx="292870" cy="406813"/>
            <a:chOff x="1512840" y="69436"/>
            <a:chExt cx="742204" cy="1030965"/>
          </a:xfrm>
        </p:grpSpPr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3A1345B6-2367-08EA-7665-1AB81AEA39C2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23BAEE9B-C09C-78F4-137D-41019FAF0F6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A7746934-F5BE-3BCD-F246-6CCE4C613A4D}"/>
              </a:ext>
            </a:extLst>
          </p:cNvPr>
          <p:cNvGrpSpPr/>
          <p:nvPr/>
        </p:nvGrpSpPr>
        <p:grpSpPr>
          <a:xfrm>
            <a:off x="5512107" y="123144"/>
            <a:ext cx="292870" cy="406813"/>
            <a:chOff x="1512840" y="69436"/>
            <a:chExt cx="742204" cy="1030965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75BE9016-D200-E842-68B8-886D7660F457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625CE6F6-14FE-9CFF-058C-5DDC2517147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43014B32-64D6-869A-19B7-7A836583A31C}"/>
              </a:ext>
            </a:extLst>
          </p:cNvPr>
          <p:cNvGrpSpPr/>
          <p:nvPr/>
        </p:nvGrpSpPr>
        <p:grpSpPr>
          <a:xfrm>
            <a:off x="5945319" y="123144"/>
            <a:ext cx="292870" cy="406813"/>
            <a:chOff x="1512840" y="69436"/>
            <a:chExt cx="742204" cy="1030965"/>
          </a:xfrm>
        </p:grpSpPr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F560DAAE-3EDD-114E-F2D3-9FB2BBD5FE8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ABF3FAF2-4414-AF30-EC7E-43A4E6489F7A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5426A7AE-41C2-A9C3-4C16-84DCB66D1A3B}"/>
              </a:ext>
            </a:extLst>
          </p:cNvPr>
          <p:cNvGrpSpPr/>
          <p:nvPr/>
        </p:nvGrpSpPr>
        <p:grpSpPr>
          <a:xfrm>
            <a:off x="6378531" y="123144"/>
            <a:ext cx="292870" cy="406813"/>
            <a:chOff x="1512840" y="69436"/>
            <a:chExt cx="742204" cy="1030965"/>
          </a:xfrm>
        </p:grpSpPr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4827FEA0-9EB8-7E3A-7B8C-2B3CC0EB45B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C98AC4A7-99A6-F03E-5BE2-5847F76EEDA2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8731F1CB-C660-E687-A39F-591F7022926D}"/>
              </a:ext>
            </a:extLst>
          </p:cNvPr>
          <p:cNvGrpSpPr/>
          <p:nvPr/>
        </p:nvGrpSpPr>
        <p:grpSpPr>
          <a:xfrm>
            <a:off x="6811743" y="123144"/>
            <a:ext cx="292870" cy="406813"/>
            <a:chOff x="1512840" y="69436"/>
            <a:chExt cx="742204" cy="1030965"/>
          </a:xfrm>
        </p:grpSpPr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0D6428E0-5F98-CC2B-B12E-6B2F1E5B2CB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96C765C6-4B8A-1F05-2FF0-E86B0603AE00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BC4433E5-564F-4DE9-D293-75542C4D2BEE}"/>
              </a:ext>
            </a:extLst>
          </p:cNvPr>
          <p:cNvGrpSpPr/>
          <p:nvPr/>
        </p:nvGrpSpPr>
        <p:grpSpPr>
          <a:xfrm>
            <a:off x="7244955" y="123144"/>
            <a:ext cx="292870" cy="406813"/>
            <a:chOff x="1512840" y="69436"/>
            <a:chExt cx="742204" cy="1030965"/>
          </a:xfrm>
        </p:grpSpPr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6F89920E-61AE-3516-A1E9-99001307134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5C6279F-7E4A-53B4-8619-A92FF75811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9489A83C-0F61-FF0F-629C-00644045A3F6}"/>
              </a:ext>
            </a:extLst>
          </p:cNvPr>
          <p:cNvGrpSpPr/>
          <p:nvPr/>
        </p:nvGrpSpPr>
        <p:grpSpPr>
          <a:xfrm>
            <a:off x="7678167" y="123144"/>
            <a:ext cx="292870" cy="406813"/>
            <a:chOff x="1512840" y="69436"/>
            <a:chExt cx="742204" cy="1030965"/>
          </a:xfrm>
        </p:grpSpPr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6A6D57E0-D833-D1D1-81A7-DBD48C5F2C0C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16F093DC-6055-1686-3A7A-35A8D4244FA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1696DFA1-E845-779B-2791-1B166A4E62E5}"/>
              </a:ext>
            </a:extLst>
          </p:cNvPr>
          <p:cNvGrpSpPr/>
          <p:nvPr/>
        </p:nvGrpSpPr>
        <p:grpSpPr>
          <a:xfrm>
            <a:off x="8111379" y="123144"/>
            <a:ext cx="292870" cy="406813"/>
            <a:chOff x="1512840" y="69436"/>
            <a:chExt cx="742204" cy="1030965"/>
          </a:xfrm>
        </p:grpSpPr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0AFD3A93-0547-A733-A781-D25250F2247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63865434-3AC5-4ECF-733B-010272423C1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2AE461B2-E088-E69D-0874-F89031566B1D}"/>
              </a:ext>
            </a:extLst>
          </p:cNvPr>
          <p:cNvGrpSpPr/>
          <p:nvPr/>
        </p:nvGrpSpPr>
        <p:grpSpPr>
          <a:xfrm>
            <a:off x="8544591" y="123144"/>
            <a:ext cx="292870" cy="406813"/>
            <a:chOff x="1512840" y="69436"/>
            <a:chExt cx="742204" cy="1030965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61600C9B-47F9-ACED-0B39-0FFC9E4979B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C1413883-0293-7ED5-3490-13C1F5C2060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A785CF35-4502-B56E-A795-ACFE09013CD6}"/>
              </a:ext>
            </a:extLst>
          </p:cNvPr>
          <p:cNvGrpSpPr/>
          <p:nvPr/>
        </p:nvGrpSpPr>
        <p:grpSpPr>
          <a:xfrm>
            <a:off x="8977803" y="123144"/>
            <a:ext cx="292870" cy="406813"/>
            <a:chOff x="1512840" y="69436"/>
            <a:chExt cx="742204" cy="1030965"/>
          </a:xfrm>
        </p:grpSpPr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5DB9DC1F-4939-749E-0E43-5D1D614EC5B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13D7C31D-89AD-9555-EBD8-FCB40EE00AC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8A9151EE-A1DB-0315-2E92-C3EC9D20F0A8}"/>
              </a:ext>
            </a:extLst>
          </p:cNvPr>
          <p:cNvGrpSpPr/>
          <p:nvPr/>
        </p:nvGrpSpPr>
        <p:grpSpPr>
          <a:xfrm>
            <a:off x="9411015" y="123144"/>
            <a:ext cx="292870" cy="406813"/>
            <a:chOff x="1512840" y="69436"/>
            <a:chExt cx="742204" cy="1030965"/>
          </a:xfrm>
        </p:grpSpPr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AD273B55-E20B-B7EF-774C-8917A5F6927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6F44EB2A-8816-ED3F-4CA3-6CC8C2B415BB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81801640-74F7-1D39-0364-6317CA3B03DD}"/>
              </a:ext>
            </a:extLst>
          </p:cNvPr>
          <p:cNvGrpSpPr/>
          <p:nvPr/>
        </p:nvGrpSpPr>
        <p:grpSpPr>
          <a:xfrm>
            <a:off x="9844227" y="123144"/>
            <a:ext cx="292870" cy="406813"/>
            <a:chOff x="1512840" y="69436"/>
            <a:chExt cx="742204" cy="1030965"/>
          </a:xfrm>
        </p:grpSpPr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865DF7A9-5CC8-1822-280F-1FD3968B7A5D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4" name="자유형: 도형 123">
              <a:extLst>
                <a:ext uri="{FF2B5EF4-FFF2-40B4-BE49-F238E27FC236}">
                  <a16:creationId xmlns:a16="http://schemas.microsoft.com/office/drawing/2014/main" id="{2BABC9FF-B7A6-C027-F6C3-04512F1BD24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74143DA7-52ED-7222-1BB0-501802763687}"/>
              </a:ext>
            </a:extLst>
          </p:cNvPr>
          <p:cNvGrpSpPr/>
          <p:nvPr/>
        </p:nvGrpSpPr>
        <p:grpSpPr>
          <a:xfrm>
            <a:off x="10277439" y="123144"/>
            <a:ext cx="292870" cy="406813"/>
            <a:chOff x="1512840" y="69436"/>
            <a:chExt cx="742204" cy="1030965"/>
          </a:xfrm>
        </p:grpSpPr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CB035B7E-9E0A-5AD4-A77A-E8A28CC12D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D0E4A343-FE8E-3D22-E53D-AEEC150A5D3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1D4A3643-435B-73ED-5F9E-0096F0999BB1}"/>
              </a:ext>
            </a:extLst>
          </p:cNvPr>
          <p:cNvGrpSpPr/>
          <p:nvPr/>
        </p:nvGrpSpPr>
        <p:grpSpPr>
          <a:xfrm>
            <a:off x="10710651" y="123144"/>
            <a:ext cx="292870" cy="406813"/>
            <a:chOff x="1512840" y="69436"/>
            <a:chExt cx="742204" cy="1030965"/>
          </a:xfrm>
        </p:grpSpPr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A2CA43AB-F538-D936-0289-E0A41D6BC1C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0" name="자유형: 도형 129">
              <a:extLst>
                <a:ext uri="{FF2B5EF4-FFF2-40B4-BE49-F238E27FC236}">
                  <a16:creationId xmlns:a16="http://schemas.microsoft.com/office/drawing/2014/main" id="{EB65BC3D-4D0E-A573-13E6-1B47BE0E824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937E9315-9277-D89F-80FC-86F97D783AED}"/>
              </a:ext>
            </a:extLst>
          </p:cNvPr>
          <p:cNvGrpSpPr/>
          <p:nvPr/>
        </p:nvGrpSpPr>
        <p:grpSpPr>
          <a:xfrm>
            <a:off x="11143863" y="123144"/>
            <a:ext cx="292870" cy="406813"/>
            <a:chOff x="1512840" y="69436"/>
            <a:chExt cx="742204" cy="1030965"/>
          </a:xfrm>
        </p:grpSpPr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C9715C92-8D12-986C-1AC9-CBBEE646D9B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92431CC6-4A70-3A2E-7DEA-3DF59E0ABDB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433FFEB4-09AC-F351-04ED-C6A4A40078F2}"/>
              </a:ext>
            </a:extLst>
          </p:cNvPr>
          <p:cNvGrpSpPr/>
          <p:nvPr/>
        </p:nvGrpSpPr>
        <p:grpSpPr>
          <a:xfrm>
            <a:off x="11577066" y="123144"/>
            <a:ext cx="292870" cy="406813"/>
            <a:chOff x="1512840" y="69436"/>
            <a:chExt cx="742204" cy="1030965"/>
          </a:xfrm>
        </p:grpSpPr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05011956-3187-5466-CACA-57DF57DDBFA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409AC8D9-8FAE-05C0-E521-B544A41C465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9" name="원호 55">
            <a:extLst>
              <a:ext uri="{FF2B5EF4-FFF2-40B4-BE49-F238E27FC236}">
                <a16:creationId xmlns:a16="http://schemas.microsoft.com/office/drawing/2014/main" id="{D43A8BC7-3642-FC90-01C2-96E6DAA2C27C}"/>
              </a:ext>
            </a:extLst>
          </p:cNvPr>
          <p:cNvSpPr/>
          <p:nvPr/>
        </p:nvSpPr>
        <p:spPr>
          <a:xfrm>
            <a:off x="5090483" y="1999784"/>
            <a:ext cx="2011034" cy="2011034"/>
          </a:xfrm>
          <a:prstGeom prst="ellipse">
            <a:avLst/>
          </a:prstGeom>
          <a:solidFill>
            <a:schemeClr val="bg1"/>
          </a:solidFill>
          <a:ln w="19050" cap="rnd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defRPr/>
            </a:pPr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0C5073-114B-6A16-FB3F-B19D28B6DA93}"/>
              </a:ext>
            </a:extLst>
          </p:cNvPr>
          <p:cNvSpPr txBox="1"/>
          <p:nvPr/>
        </p:nvSpPr>
        <p:spPr>
          <a:xfrm>
            <a:off x="228114" y="602505"/>
            <a:ext cx="6094476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3500" i="1" kern="0" dirty="0">
                <a:solidFill>
                  <a:srgbClr val="553933"/>
                </a:solidFill>
                <a:latin typeface="+mj-lt"/>
              </a:rPr>
              <a:t>스크린 샷 </a:t>
            </a:r>
            <a:r>
              <a:rPr lang="en-US" altLang="ko-KR" kern="0" dirty="0">
                <a:solidFill>
                  <a:srgbClr val="553933"/>
                </a:solidFill>
                <a:latin typeface="+mj-lt"/>
              </a:rPr>
              <a:t>Floor Is Lava</a:t>
            </a:r>
            <a:endParaRPr lang="ko-KR" altLang="en-US" dirty="0">
              <a:solidFill>
                <a:srgbClr val="553933"/>
              </a:solidFill>
              <a:latin typeface="+mj-lt"/>
            </a:endParaRPr>
          </a:p>
        </p:txBody>
      </p:sp>
      <p:pic>
        <p:nvPicPr>
          <p:cNvPr id="5" name="그림 4" descr="패턴, 레드, 예술, 패브릭이(가) 표시된 사진&#10;&#10;자동 생성된 설명">
            <a:extLst>
              <a:ext uri="{FF2B5EF4-FFF2-40B4-BE49-F238E27FC236}">
                <a16:creationId xmlns:a16="http://schemas.microsoft.com/office/drawing/2014/main" id="{BC908FBB-E637-7093-B016-FD02E3F7FB8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496" y="1487665"/>
            <a:ext cx="1993846" cy="4320000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그림 7" descr="스크린샷, 만화 영화, 예술이(가) 표시된 사진&#10;&#10;자동 생성된 설명">
            <a:extLst>
              <a:ext uri="{FF2B5EF4-FFF2-40B4-BE49-F238E27FC236}">
                <a16:creationId xmlns:a16="http://schemas.microsoft.com/office/drawing/2014/main" id="{7137D71A-6E59-C32A-7959-87425F2ED2C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5929" y="1487665"/>
            <a:ext cx="1993846" cy="4320000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그림 9" descr="만화 영화, 스크린샷, 애니메이션, 예술이(가) 표시된 사진&#10;&#10;자동 생성된 설명">
            <a:extLst>
              <a:ext uri="{FF2B5EF4-FFF2-40B4-BE49-F238E27FC236}">
                <a16:creationId xmlns:a16="http://schemas.microsoft.com/office/drawing/2014/main" id="{6885ED6D-70D0-D21C-22FE-7B9B0018515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5362" y="1487665"/>
            <a:ext cx="1993846" cy="4320000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그림 12" descr="액세서리, 벽, 실내, 우산이(가) 표시된 사진&#10;&#10;자동 생성된 설명">
            <a:extLst>
              <a:ext uri="{FF2B5EF4-FFF2-40B4-BE49-F238E27FC236}">
                <a16:creationId xmlns:a16="http://schemas.microsoft.com/office/drawing/2014/main" id="{423B77BB-2046-6616-5929-9EA3D01C8DC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795" y="1487665"/>
            <a:ext cx="1993846" cy="4320000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그림 13" descr="텍스트, 침대, 노랑, 침대보이(가) 표시된 사진&#10;&#10;자동 생성된 설명">
            <a:extLst>
              <a:ext uri="{FF2B5EF4-FFF2-40B4-BE49-F238E27FC236}">
                <a16:creationId xmlns:a16="http://schemas.microsoft.com/office/drawing/2014/main" id="{EF820BA2-02E3-4913-16CE-3BE25880230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4227" y="1487665"/>
            <a:ext cx="1993846" cy="4320000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20872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A9CC4D99-7855-C500-D28B-B3175E3A31A3}"/>
              </a:ext>
            </a:extLst>
          </p:cNvPr>
          <p:cNvGrpSpPr/>
          <p:nvPr/>
        </p:nvGrpSpPr>
        <p:grpSpPr>
          <a:xfrm>
            <a:off x="182498" y="250556"/>
            <a:ext cx="11915013" cy="6484299"/>
            <a:chOff x="182499" y="250557"/>
            <a:chExt cx="11772138" cy="6306230"/>
          </a:xfrm>
        </p:grpSpPr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374A885E-56B0-8DF9-FE25-3E88F1EDADF6}"/>
                </a:ext>
              </a:extLst>
            </p:cNvPr>
            <p:cNvSpPr/>
            <p:nvPr/>
          </p:nvSpPr>
          <p:spPr>
            <a:xfrm>
              <a:off x="277749" y="336282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  <a:effectLst>
              <a:outerShdw dist="635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591F2320-E53E-73CC-C80D-C5A1028D3191}"/>
                </a:ext>
              </a:extLst>
            </p:cNvPr>
            <p:cNvSpPr/>
            <p:nvPr/>
          </p:nvSpPr>
          <p:spPr>
            <a:xfrm>
              <a:off x="230124" y="2886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7563F28-AFF2-3167-E797-67CAE51F4645}"/>
                </a:ext>
              </a:extLst>
            </p:cNvPr>
            <p:cNvSpPr/>
            <p:nvPr/>
          </p:nvSpPr>
          <p:spPr>
            <a:xfrm>
              <a:off x="182499" y="2505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D082933-39F0-B229-FE95-0A98EABA4DD1}"/>
              </a:ext>
            </a:extLst>
          </p:cNvPr>
          <p:cNvGrpSpPr/>
          <p:nvPr/>
        </p:nvGrpSpPr>
        <p:grpSpPr>
          <a:xfrm>
            <a:off x="313563" y="123144"/>
            <a:ext cx="292870" cy="406813"/>
            <a:chOff x="1512840" y="69436"/>
            <a:chExt cx="742204" cy="1030965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42423BA-8A9D-220E-220D-9C10D885FD41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B13D7C1B-4479-C90E-4CE6-158F374179E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61ACDF3E-D839-83CB-141A-D1D89A1F2E71}"/>
              </a:ext>
            </a:extLst>
          </p:cNvPr>
          <p:cNvGrpSpPr/>
          <p:nvPr/>
        </p:nvGrpSpPr>
        <p:grpSpPr>
          <a:xfrm>
            <a:off x="746775" y="123144"/>
            <a:ext cx="292870" cy="406813"/>
            <a:chOff x="1512840" y="69436"/>
            <a:chExt cx="742204" cy="1030965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D816B09E-8041-EF51-AA03-266569328D2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CFA7064E-DD31-849F-F92C-A435A5D177C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E69ACF5D-A8C4-C547-A0D7-612375B429C9}"/>
              </a:ext>
            </a:extLst>
          </p:cNvPr>
          <p:cNvGrpSpPr/>
          <p:nvPr/>
        </p:nvGrpSpPr>
        <p:grpSpPr>
          <a:xfrm>
            <a:off x="1179987" y="123144"/>
            <a:ext cx="292870" cy="406813"/>
            <a:chOff x="1512840" y="69436"/>
            <a:chExt cx="742204" cy="103096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972DBDD2-218D-C91F-3C4D-64887182B65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35C695EA-0F0F-DCD2-359D-8E0C8128A09C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21DB0001-72FF-601F-37C1-EF3A184B6AB1}"/>
              </a:ext>
            </a:extLst>
          </p:cNvPr>
          <p:cNvGrpSpPr/>
          <p:nvPr/>
        </p:nvGrpSpPr>
        <p:grpSpPr>
          <a:xfrm>
            <a:off x="1613199" y="123144"/>
            <a:ext cx="292870" cy="406813"/>
            <a:chOff x="1512840" y="69436"/>
            <a:chExt cx="742204" cy="1030965"/>
          </a:xfrm>
        </p:grpSpPr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99E98D82-C193-CDED-BE98-279B0A851FC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D13C7668-3AE6-8CEB-B0F2-51B5EBEA508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055711A5-7FFF-C68C-672D-4AA5D0380292}"/>
              </a:ext>
            </a:extLst>
          </p:cNvPr>
          <p:cNvGrpSpPr/>
          <p:nvPr/>
        </p:nvGrpSpPr>
        <p:grpSpPr>
          <a:xfrm>
            <a:off x="2046411" y="123144"/>
            <a:ext cx="292870" cy="406813"/>
            <a:chOff x="1512840" y="69436"/>
            <a:chExt cx="742204" cy="1030965"/>
          </a:xfrm>
        </p:grpSpPr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304A0FAD-40A3-BA43-250C-D1ACE54A2D0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EF8642D2-C2D9-92C6-C465-2370270A5E4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F5226FF4-733F-5909-DD44-F73EBE31F457}"/>
              </a:ext>
            </a:extLst>
          </p:cNvPr>
          <p:cNvGrpSpPr/>
          <p:nvPr/>
        </p:nvGrpSpPr>
        <p:grpSpPr>
          <a:xfrm>
            <a:off x="2479623" y="123144"/>
            <a:ext cx="292870" cy="406813"/>
            <a:chOff x="1512840" y="69436"/>
            <a:chExt cx="742204" cy="1030965"/>
          </a:xfrm>
        </p:grpSpPr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7122A1A3-65FF-CDBF-9657-92835F0EC6F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BCBC0FE4-C6AE-700A-9E50-9979E221995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05745D1D-C4BF-F14B-3B26-9FBB4B05504E}"/>
              </a:ext>
            </a:extLst>
          </p:cNvPr>
          <p:cNvGrpSpPr/>
          <p:nvPr/>
        </p:nvGrpSpPr>
        <p:grpSpPr>
          <a:xfrm>
            <a:off x="2912835" y="123144"/>
            <a:ext cx="292870" cy="406813"/>
            <a:chOff x="1512840" y="69436"/>
            <a:chExt cx="742204" cy="1030965"/>
          </a:xfrm>
        </p:grpSpPr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8C4B598F-AC11-1F68-AF0E-550DBC3D20C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BDE44D59-CD88-EE0F-B682-BC990CE2D6A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D0522F05-8245-5C8C-2EA8-FB0EABF1DCA7}"/>
              </a:ext>
            </a:extLst>
          </p:cNvPr>
          <p:cNvGrpSpPr/>
          <p:nvPr/>
        </p:nvGrpSpPr>
        <p:grpSpPr>
          <a:xfrm>
            <a:off x="3346047" y="123144"/>
            <a:ext cx="292870" cy="406813"/>
            <a:chOff x="1512840" y="69436"/>
            <a:chExt cx="742204" cy="1030965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0EB481BE-3D21-BA60-5F7D-453FE2EB3D6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A7F811FB-E0A6-A1B4-F394-5730D38FA126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DA5B4C9A-4771-7045-539B-7B322E222647}"/>
              </a:ext>
            </a:extLst>
          </p:cNvPr>
          <p:cNvGrpSpPr/>
          <p:nvPr/>
        </p:nvGrpSpPr>
        <p:grpSpPr>
          <a:xfrm>
            <a:off x="3779259" y="123144"/>
            <a:ext cx="292870" cy="406813"/>
            <a:chOff x="1512840" y="69436"/>
            <a:chExt cx="742204" cy="1030965"/>
          </a:xfrm>
        </p:grpSpPr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F37B443A-934A-A172-145B-466C8D241B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CC3E10C3-67D3-7699-F4E7-13528F025D19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C6EEC313-B1EF-BC5D-2A92-F19B32F83B3F}"/>
              </a:ext>
            </a:extLst>
          </p:cNvPr>
          <p:cNvGrpSpPr/>
          <p:nvPr/>
        </p:nvGrpSpPr>
        <p:grpSpPr>
          <a:xfrm>
            <a:off x="4212471" y="123144"/>
            <a:ext cx="292870" cy="406813"/>
            <a:chOff x="1512840" y="69436"/>
            <a:chExt cx="742204" cy="1030965"/>
          </a:xfrm>
        </p:grpSpPr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B7D1E752-BD14-FC76-BA2F-F8A75BAAC49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730A715E-9C99-4287-6C2C-3A5F1B6B9F3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471B46BD-C631-78BE-C948-CA1F174A6EE0}"/>
              </a:ext>
            </a:extLst>
          </p:cNvPr>
          <p:cNvGrpSpPr/>
          <p:nvPr/>
        </p:nvGrpSpPr>
        <p:grpSpPr>
          <a:xfrm>
            <a:off x="4645683" y="123144"/>
            <a:ext cx="292870" cy="406813"/>
            <a:chOff x="1512840" y="69436"/>
            <a:chExt cx="742204" cy="103096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0FCBEC7-8BCB-55D7-C2F8-27A7AC62F53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ECBCA5E9-1763-E4E6-1211-63BBA519AB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9F83086-6B9A-A759-893E-A36C2118589B}"/>
              </a:ext>
            </a:extLst>
          </p:cNvPr>
          <p:cNvGrpSpPr/>
          <p:nvPr/>
        </p:nvGrpSpPr>
        <p:grpSpPr>
          <a:xfrm>
            <a:off x="5078895" y="123144"/>
            <a:ext cx="292870" cy="406813"/>
            <a:chOff x="1512840" y="69436"/>
            <a:chExt cx="742204" cy="1030965"/>
          </a:xfrm>
        </p:grpSpPr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3A1345B6-2367-08EA-7665-1AB81AEA39C2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23BAEE9B-C09C-78F4-137D-41019FAF0F6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A7746934-F5BE-3BCD-F246-6CCE4C613A4D}"/>
              </a:ext>
            </a:extLst>
          </p:cNvPr>
          <p:cNvGrpSpPr/>
          <p:nvPr/>
        </p:nvGrpSpPr>
        <p:grpSpPr>
          <a:xfrm>
            <a:off x="5512107" y="123144"/>
            <a:ext cx="292870" cy="406813"/>
            <a:chOff x="1512840" y="69436"/>
            <a:chExt cx="742204" cy="1030965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75BE9016-D200-E842-68B8-886D7660F457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625CE6F6-14FE-9CFF-058C-5DDC2517147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43014B32-64D6-869A-19B7-7A836583A31C}"/>
              </a:ext>
            </a:extLst>
          </p:cNvPr>
          <p:cNvGrpSpPr/>
          <p:nvPr/>
        </p:nvGrpSpPr>
        <p:grpSpPr>
          <a:xfrm>
            <a:off x="5945319" y="123144"/>
            <a:ext cx="292870" cy="406813"/>
            <a:chOff x="1512840" y="69436"/>
            <a:chExt cx="742204" cy="1030965"/>
          </a:xfrm>
        </p:grpSpPr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F560DAAE-3EDD-114E-F2D3-9FB2BBD5FE8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ABF3FAF2-4414-AF30-EC7E-43A4E6489F7A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5426A7AE-41C2-A9C3-4C16-84DCB66D1A3B}"/>
              </a:ext>
            </a:extLst>
          </p:cNvPr>
          <p:cNvGrpSpPr/>
          <p:nvPr/>
        </p:nvGrpSpPr>
        <p:grpSpPr>
          <a:xfrm>
            <a:off x="6378531" y="123144"/>
            <a:ext cx="292870" cy="406813"/>
            <a:chOff x="1512840" y="69436"/>
            <a:chExt cx="742204" cy="1030965"/>
          </a:xfrm>
        </p:grpSpPr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4827FEA0-9EB8-7E3A-7B8C-2B3CC0EB45B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C98AC4A7-99A6-F03E-5BE2-5847F76EEDA2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8731F1CB-C660-E687-A39F-591F7022926D}"/>
              </a:ext>
            </a:extLst>
          </p:cNvPr>
          <p:cNvGrpSpPr/>
          <p:nvPr/>
        </p:nvGrpSpPr>
        <p:grpSpPr>
          <a:xfrm>
            <a:off x="6811743" y="123144"/>
            <a:ext cx="292870" cy="406813"/>
            <a:chOff x="1512840" y="69436"/>
            <a:chExt cx="742204" cy="1030965"/>
          </a:xfrm>
        </p:grpSpPr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0D6428E0-5F98-CC2B-B12E-6B2F1E5B2CB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96C765C6-4B8A-1F05-2FF0-E86B0603AE00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BC4433E5-564F-4DE9-D293-75542C4D2BEE}"/>
              </a:ext>
            </a:extLst>
          </p:cNvPr>
          <p:cNvGrpSpPr/>
          <p:nvPr/>
        </p:nvGrpSpPr>
        <p:grpSpPr>
          <a:xfrm>
            <a:off x="7244955" y="123144"/>
            <a:ext cx="292870" cy="406813"/>
            <a:chOff x="1512840" y="69436"/>
            <a:chExt cx="742204" cy="1030965"/>
          </a:xfrm>
        </p:grpSpPr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6F89920E-61AE-3516-A1E9-99001307134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5C6279F-7E4A-53B4-8619-A92FF75811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9489A83C-0F61-FF0F-629C-00644045A3F6}"/>
              </a:ext>
            </a:extLst>
          </p:cNvPr>
          <p:cNvGrpSpPr/>
          <p:nvPr/>
        </p:nvGrpSpPr>
        <p:grpSpPr>
          <a:xfrm>
            <a:off x="7678167" y="123144"/>
            <a:ext cx="292870" cy="406813"/>
            <a:chOff x="1512840" y="69436"/>
            <a:chExt cx="742204" cy="1030965"/>
          </a:xfrm>
        </p:grpSpPr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6A6D57E0-D833-D1D1-81A7-DBD48C5F2C0C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16F093DC-6055-1686-3A7A-35A8D4244FA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1696DFA1-E845-779B-2791-1B166A4E62E5}"/>
              </a:ext>
            </a:extLst>
          </p:cNvPr>
          <p:cNvGrpSpPr/>
          <p:nvPr/>
        </p:nvGrpSpPr>
        <p:grpSpPr>
          <a:xfrm>
            <a:off x="8111379" y="123144"/>
            <a:ext cx="292870" cy="406813"/>
            <a:chOff x="1512840" y="69436"/>
            <a:chExt cx="742204" cy="1030965"/>
          </a:xfrm>
        </p:grpSpPr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0AFD3A93-0547-A733-A781-D25250F2247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63865434-3AC5-4ECF-733B-010272423C1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2AE461B2-E088-E69D-0874-F89031566B1D}"/>
              </a:ext>
            </a:extLst>
          </p:cNvPr>
          <p:cNvGrpSpPr/>
          <p:nvPr/>
        </p:nvGrpSpPr>
        <p:grpSpPr>
          <a:xfrm>
            <a:off x="8544591" y="123144"/>
            <a:ext cx="292870" cy="406813"/>
            <a:chOff x="1512840" y="69436"/>
            <a:chExt cx="742204" cy="1030965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61600C9B-47F9-ACED-0B39-0FFC9E4979B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C1413883-0293-7ED5-3490-13C1F5C2060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A785CF35-4502-B56E-A795-ACFE09013CD6}"/>
              </a:ext>
            </a:extLst>
          </p:cNvPr>
          <p:cNvGrpSpPr/>
          <p:nvPr/>
        </p:nvGrpSpPr>
        <p:grpSpPr>
          <a:xfrm>
            <a:off x="8977803" y="123144"/>
            <a:ext cx="292870" cy="406813"/>
            <a:chOff x="1512840" y="69436"/>
            <a:chExt cx="742204" cy="1030965"/>
          </a:xfrm>
        </p:grpSpPr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5DB9DC1F-4939-749E-0E43-5D1D614EC5B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13D7C31D-89AD-9555-EBD8-FCB40EE00AC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8A9151EE-A1DB-0315-2E92-C3EC9D20F0A8}"/>
              </a:ext>
            </a:extLst>
          </p:cNvPr>
          <p:cNvGrpSpPr/>
          <p:nvPr/>
        </p:nvGrpSpPr>
        <p:grpSpPr>
          <a:xfrm>
            <a:off x="9411015" y="123144"/>
            <a:ext cx="292870" cy="406813"/>
            <a:chOff x="1512840" y="69436"/>
            <a:chExt cx="742204" cy="1030965"/>
          </a:xfrm>
        </p:grpSpPr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AD273B55-E20B-B7EF-774C-8917A5F6927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6F44EB2A-8816-ED3F-4CA3-6CC8C2B415BB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81801640-74F7-1D39-0364-6317CA3B03DD}"/>
              </a:ext>
            </a:extLst>
          </p:cNvPr>
          <p:cNvGrpSpPr/>
          <p:nvPr/>
        </p:nvGrpSpPr>
        <p:grpSpPr>
          <a:xfrm>
            <a:off x="9844227" y="123144"/>
            <a:ext cx="292870" cy="406813"/>
            <a:chOff x="1512840" y="69436"/>
            <a:chExt cx="742204" cy="1030965"/>
          </a:xfrm>
        </p:grpSpPr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865DF7A9-5CC8-1822-280F-1FD3968B7A5D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4" name="자유형: 도형 123">
              <a:extLst>
                <a:ext uri="{FF2B5EF4-FFF2-40B4-BE49-F238E27FC236}">
                  <a16:creationId xmlns:a16="http://schemas.microsoft.com/office/drawing/2014/main" id="{2BABC9FF-B7A6-C027-F6C3-04512F1BD24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74143DA7-52ED-7222-1BB0-501802763687}"/>
              </a:ext>
            </a:extLst>
          </p:cNvPr>
          <p:cNvGrpSpPr/>
          <p:nvPr/>
        </p:nvGrpSpPr>
        <p:grpSpPr>
          <a:xfrm>
            <a:off x="10277439" y="123144"/>
            <a:ext cx="292870" cy="406813"/>
            <a:chOff x="1512840" y="69436"/>
            <a:chExt cx="742204" cy="1030965"/>
          </a:xfrm>
        </p:grpSpPr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CB035B7E-9E0A-5AD4-A77A-E8A28CC12D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D0E4A343-FE8E-3D22-E53D-AEEC150A5D3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1D4A3643-435B-73ED-5F9E-0096F0999BB1}"/>
              </a:ext>
            </a:extLst>
          </p:cNvPr>
          <p:cNvGrpSpPr/>
          <p:nvPr/>
        </p:nvGrpSpPr>
        <p:grpSpPr>
          <a:xfrm>
            <a:off x="10710651" y="123144"/>
            <a:ext cx="292870" cy="406813"/>
            <a:chOff x="1512840" y="69436"/>
            <a:chExt cx="742204" cy="1030965"/>
          </a:xfrm>
        </p:grpSpPr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A2CA43AB-F538-D936-0289-E0A41D6BC1C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0" name="자유형: 도형 129">
              <a:extLst>
                <a:ext uri="{FF2B5EF4-FFF2-40B4-BE49-F238E27FC236}">
                  <a16:creationId xmlns:a16="http://schemas.microsoft.com/office/drawing/2014/main" id="{EB65BC3D-4D0E-A573-13E6-1B47BE0E824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937E9315-9277-D89F-80FC-86F97D783AED}"/>
              </a:ext>
            </a:extLst>
          </p:cNvPr>
          <p:cNvGrpSpPr/>
          <p:nvPr/>
        </p:nvGrpSpPr>
        <p:grpSpPr>
          <a:xfrm>
            <a:off x="11143863" y="123144"/>
            <a:ext cx="292870" cy="406813"/>
            <a:chOff x="1512840" y="69436"/>
            <a:chExt cx="742204" cy="1030965"/>
          </a:xfrm>
        </p:grpSpPr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C9715C92-8D12-986C-1AC9-CBBEE646D9B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92431CC6-4A70-3A2E-7DEA-3DF59E0ABDB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433FFEB4-09AC-F351-04ED-C6A4A40078F2}"/>
              </a:ext>
            </a:extLst>
          </p:cNvPr>
          <p:cNvGrpSpPr/>
          <p:nvPr/>
        </p:nvGrpSpPr>
        <p:grpSpPr>
          <a:xfrm>
            <a:off x="11577066" y="123144"/>
            <a:ext cx="292870" cy="406813"/>
            <a:chOff x="1512840" y="69436"/>
            <a:chExt cx="742204" cy="1030965"/>
          </a:xfrm>
        </p:grpSpPr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05011956-3187-5466-CACA-57DF57DDBFA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409AC8D9-8FAE-05C0-E521-B544A41C465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9" name="원호 55">
            <a:extLst>
              <a:ext uri="{FF2B5EF4-FFF2-40B4-BE49-F238E27FC236}">
                <a16:creationId xmlns:a16="http://schemas.microsoft.com/office/drawing/2014/main" id="{D43A8BC7-3642-FC90-01C2-96E6DAA2C27C}"/>
              </a:ext>
            </a:extLst>
          </p:cNvPr>
          <p:cNvSpPr/>
          <p:nvPr/>
        </p:nvSpPr>
        <p:spPr>
          <a:xfrm>
            <a:off x="5090483" y="1999784"/>
            <a:ext cx="2011034" cy="2011034"/>
          </a:xfrm>
          <a:prstGeom prst="ellipse">
            <a:avLst/>
          </a:prstGeom>
          <a:solidFill>
            <a:schemeClr val="bg1"/>
          </a:solidFill>
          <a:ln w="19050" cap="rnd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defRPr/>
            </a:pPr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0C5073-114B-6A16-FB3F-B19D28B6DA93}"/>
              </a:ext>
            </a:extLst>
          </p:cNvPr>
          <p:cNvSpPr txBox="1"/>
          <p:nvPr/>
        </p:nvSpPr>
        <p:spPr>
          <a:xfrm>
            <a:off x="228114" y="602505"/>
            <a:ext cx="6094476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3500" i="1" kern="0" dirty="0">
                <a:solidFill>
                  <a:srgbClr val="553933"/>
                </a:solidFill>
                <a:latin typeface="+mj-lt"/>
              </a:rPr>
              <a:t>시연 동영상 </a:t>
            </a:r>
            <a:r>
              <a:rPr lang="en-US" altLang="ko-KR" kern="0" dirty="0">
                <a:solidFill>
                  <a:srgbClr val="553933"/>
                </a:solidFill>
                <a:latin typeface="+mj-lt"/>
              </a:rPr>
              <a:t>Floor Is Lava</a:t>
            </a:r>
            <a:endParaRPr lang="ko-KR" altLang="en-US" dirty="0">
              <a:solidFill>
                <a:srgbClr val="553933"/>
              </a:solidFill>
              <a:latin typeface="+mj-lt"/>
            </a:endParaRPr>
          </a:p>
        </p:txBody>
      </p:sp>
      <p:pic>
        <p:nvPicPr>
          <p:cNvPr id="4" name="게임오버">
            <a:hlinkClick r:id="" action="ppaction://media"/>
            <a:extLst>
              <a:ext uri="{FF2B5EF4-FFF2-40B4-BE49-F238E27FC236}">
                <a16:creationId xmlns:a16="http://schemas.microsoft.com/office/drawing/2014/main" id="{5BDBBB73-5786-07A7-755D-5DE21430E2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53744" y="366712"/>
            <a:ext cx="2858127" cy="6192130"/>
          </a:xfrm>
          <a:prstGeom prst="rect">
            <a:avLst/>
          </a:prstGeom>
        </p:spPr>
      </p:pic>
      <p:pic>
        <p:nvPicPr>
          <p:cNvPr id="7" name="KakaoTalk_20231130_084700691">
            <a:hlinkClick r:id="" action="ppaction://media"/>
            <a:extLst>
              <a:ext uri="{FF2B5EF4-FFF2-40B4-BE49-F238E27FC236}">
                <a16:creationId xmlns:a16="http://schemas.microsoft.com/office/drawing/2014/main" id="{C48F1FDF-01CA-4AA8-A248-1C37BE98536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390144" y="391743"/>
            <a:ext cx="2858126" cy="619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344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470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A9CC4D99-7855-C500-D28B-B3175E3A31A3}"/>
              </a:ext>
            </a:extLst>
          </p:cNvPr>
          <p:cNvGrpSpPr/>
          <p:nvPr/>
        </p:nvGrpSpPr>
        <p:grpSpPr>
          <a:xfrm>
            <a:off x="182498" y="250556"/>
            <a:ext cx="11915013" cy="6484299"/>
            <a:chOff x="182499" y="250557"/>
            <a:chExt cx="11772138" cy="6306230"/>
          </a:xfrm>
        </p:grpSpPr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374A885E-56B0-8DF9-FE25-3E88F1EDADF6}"/>
                </a:ext>
              </a:extLst>
            </p:cNvPr>
            <p:cNvSpPr/>
            <p:nvPr/>
          </p:nvSpPr>
          <p:spPr>
            <a:xfrm>
              <a:off x="277749" y="336282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  <a:effectLst>
              <a:outerShdw dist="635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591F2320-E53E-73CC-C80D-C5A1028D3191}"/>
                </a:ext>
              </a:extLst>
            </p:cNvPr>
            <p:cNvSpPr/>
            <p:nvPr/>
          </p:nvSpPr>
          <p:spPr>
            <a:xfrm>
              <a:off x="230124" y="2886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7563F28-AFF2-3167-E797-67CAE51F4645}"/>
                </a:ext>
              </a:extLst>
            </p:cNvPr>
            <p:cNvSpPr/>
            <p:nvPr/>
          </p:nvSpPr>
          <p:spPr>
            <a:xfrm>
              <a:off x="182499" y="2505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D082933-39F0-B229-FE95-0A98EABA4DD1}"/>
              </a:ext>
            </a:extLst>
          </p:cNvPr>
          <p:cNvGrpSpPr/>
          <p:nvPr/>
        </p:nvGrpSpPr>
        <p:grpSpPr>
          <a:xfrm>
            <a:off x="313563" y="123144"/>
            <a:ext cx="292870" cy="406813"/>
            <a:chOff x="1512840" y="69436"/>
            <a:chExt cx="742204" cy="1030965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42423BA-8A9D-220E-220D-9C10D885FD41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B13D7C1B-4479-C90E-4CE6-158F374179E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61ACDF3E-D839-83CB-141A-D1D89A1F2E71}"/>
              </a:ext>
            </a:extLst>
          </p:cNvPr>
          <p:cNvGrpSpPr/>
          <p:nvPr/>
        </p:nvGrpSpPr>
        <p:grpSpPr>
          <a:xfrm>
            <a:off x="746775" y="123144"/>
            <a:ext cx="292870" cy="406813"/>
            <a:chOff x="1512840" y="69436"/>
            <a:chExt cx="742204" cy="1030965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D816B09E-8041-EF51-AA03-266569328D2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CFA7064E-DD31-849F-F92C-A435A5D177C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E69ACF5D-A8C4-C547-A0D7-612375B429C9}"/>
              </a:ext>
            </a:extLst>
          </p:cNvPr>
          <p:cNvGrpSpPr/>
          <p:nvPr/>
        </p:nvGrpSpPr>
        <p:grpSpPr>
          <a:xfrm>
            <a:off x="1179987" y="123144"/>
            <a:ext cx="292870" cy="406813"/>
            <a:chOff x="1512840" y="69436"/>
            <a:chExt cx="742204" cy="103096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972DBDD2-218D-C91F-3C4D-64887182B65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35C695EA-0F0F-DCD2-359D-8E0C8128A09C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21DB0001-72FF-601F-37C1-EF3A184B6AB1}"/>
              </a:ext>
            </a:extLst>
          </p:cNvPr>
          <p:cNvGrpSpPr/>
          <p:nvPr/>
        </p:nvGrpSpPr>
        <p:grpSpPr>
          <a:xfrm>
            <a:off x="1613199" y="123144"/>
            <a:ext cx="292870" cy="406813"/>
            <a:chOff x="1512840" y="69436"/>
            <a:chExt cx="742204" cy="1030965"/>
          </a:xfrm>
        </p:grpSpPr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99E98D82-C193-CDED-BE98-279B0A851FC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D13C7668-3AE6-8CEB-B0F2-51B5EBEA508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055711A5-7FFF-C68C-672D-4AA5D0380292}"/>
              </a:ext>
            </a:extLst>
          </p:cNvPr>
          <p:cNvGrpSpPr/>
          <p:nvPr/>
        </p:nvGrpSpPr>
        <p:grpSpPr>
          <a:xfrm>
            <a:off x="2046411" y="123144"/>
            <a:ext cx="292870" cy="406813"/>
            <a:chOff x="1512840" y="69436"/>
            <a:chExt cx="742204" cy="1030965"/>
          </a:xfrm>
        </p:grpSpPr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304A0FAD-40A3-BA43-250C-D1ACE54A2D0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EF8642D2-C2D9-92C6-C465-2370270A5E4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F5226FF4-733F-5909-DD44-F73EBE31F457}"/>
              </a:ext>
            </a:extLst>
          </p:cNvPr>
          <p:cNvGrpSpPr/>
          <p:nvPr/>
        </p:nvGrpSpPr>
        <p:grpSpPr>
          <a:xfrm>
            <a:off x="2479623" y="123144"/>
            <a:ext cx="292870" cy="406813"/>
            <a:chOff x="1512840" y="69436"/>
            <a:chExt cx="742204" cy="1030965"/>
          </a:xfrm>
        </p:grpSpPr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7122A1A3-65FF-CDBF-9657-92835F0EC6F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BCBC0FE4-C6AE-700A-9E50-9979E221995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05745D1D-C4BF-F14B-3B26-9FBB4B05504E}"/>
              </a:ext>
            </a:extLst>
          </p:cNvPr>
          <p:cNvGrpSpPr/>
          <p:nvPr/>
        </p:nvGrpSpPr>
        <p:grpSpPr>
          <a:xfrm>
            <a:off x="2912835" y="123144"/>
            <a:ext cx="292870" cy="406813"/>
            <a:chOff x="1512840" y="69436"/>
            <a:chExt cx="742204" cy="1030965"/>
          </a:xfrm>
        </p:grpSpPr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8C4B598F-AC11-1F68-AF0E-550DBC3D20C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BDE44D59-CD88-EE0F-B682-BC990CE2D6A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D0522F05-8245-5C8C-2EA8-FB0EABF1DCA7}"/>
              </a:ext>
            </a:extLst>
          </p:cNvPr>
          <p:cNvGrpSpPr/>
          <p:nvPr/>
        </p:nvGrpSpPr>
        <p:grpSpPr>
          <a:xfrm>
            <a:off x="3346047" y="123144"/>
            <a:ext cx="292870" cy="406813"/>
            <a:chOff x="1512840" y="69436"/>
            <a:chExt cx="742204" cy="1030965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0EB481BE-3D21-BA60-5F7D-453FE2EB3D6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A7F811FB-E0A6-A1B4-F394-5730D38FA126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DA5B4C9A-4771-7045-539B-7B322E222647}"/>
              </a:ext>
            </a:extLst>
          </p:cNvPr>
          <p:cNvGrpSpPr/>
          <p:nvPr/>
        </p:nvGrpSpPr>
        <p:grpSpPr>
          <a:xfrm>
            <a:off x="3779259" y="123144"/>
            <a:ext cx="292870" cy="406813"/>
            <a:chOff x="1512840" y="69436"/>
            <a:chExt cx="742204" cy="1030965"/>
          </a:xfrm>
        </p:grpSpPr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F37B443A-934A-A172-145B-466C8D241B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CC3E10C3-67D3-7699-F4E7-13528F025D19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C6EEC313-B1EF-BC5D-2A92-F19B32F83B3F}"/>
              </a:ext>
            </a:extLst>
          </p:cNvPr>
          <p:cNvGrpSpPr/>
          <p:nvPr/>
        </p:nvGrpSpPr>
        <p:grpSpPr>
          <a:xfrm>
            <a:off x="4212471" y="123144"/>
            <a:ext cx="292870" cy="406813"/>
            <a:chOff x="1512840" y="69436"/>
            <a:chExt cx="742204" cy="1030965"/>
          </a:xfrm>
        </p:grpSpPr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B7D1E752-BD14-FC76-BA2F-F8A75BAAC49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730A715E-9C99-4287-6C2C-3A5F1B6B9F3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471B46BD-C631-78BE-C948-CA1F174A6EE0}"/>
              </a:ext>
            </a:extLst>
          </p:cNvPr>
          <p:cNvGrpSpPr/>
          <p:nvPr/>
        </p:nvGrpSpPr>
        <p:grpSpPr>
          <a:xfrm>
            <a:off x="4645683" y="123144"/>
            <a:ext cx="292870" cy="406813"/>
            <a:chOff x="1512840" y="69436"/>
            <a:chExt cx="742204" cy="103096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0FCBEC7-8BCB-55D7-C2F8-27A7AC62F53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ECBCA5E9-1763-E4E6-1211-63BBA519AB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9F83086-6B9A-A759-893E-A36C2118589B}"/>
              </a:ext>
            </a:extLst>
          </p:cNvPr>
          <p:cNvGrpSpPr/>
          <p:nvPr/>
        </p:nvGrpSpPr>
        <p:grpSpPr>
          <a:xfrm>
            <a:off x="5078895" y="123144"/>
            <a:ext cx="292870" cy="406813"/>
            <a:chOff x="1512840" y="69436"/>
            <a:chExt cx="742204" cy="1030965"/>
          </a:xfrm>
        </p:grpSpPr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3A1345B6-2367-08EA-7665-1AB81AEA39C2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23BAEE9B-C09C-78F4-137D-41019FAF0F6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A7746934-F5BE-3BCD-F246-6CCE4C613A4D}"/>
              </a:ext>
            </a:extLst>
          </p:cNvPr>
          <p:cNvGrpSpPr/>
          <p:nvPr/>
        </p:nvGrpSpPr>
        <p:grpSpPr>
          <a:xfrm>
            <a:off x="5512107" y="123144"/>
            <a:ext cx="292870" cy="406813"/>
            <a:chOff x="1512840" y="69436"/>
            <a:chExt cx="742204" cy="1030965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75BE9016-D200-E842-68B8-886D7660F457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625CE6F6-14FE-9CFF-058C-5DDC2517147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43014B32-64D6-869A-19B7-7A836583A31C}"/>
              </a:ext>
            </a:extLst>
          </p:cNvPr>
          <p:cNvGrpSpPr/>
          <p:nvPr/>
        </p:nvGrpSpPr>
        <p:grpSpPr>
          <a:xfrm>
            <a:off x="5945319" y="123144"/>
            <a:ext cx="292870" cy="406813"/>
            <a:chOff x="1512840" y="69436"/>
            <a:chExt cx="742204" cy="1030965"/>
          </a:xfrm>
        </p:grpSpPr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F560DAAE-3EDD-114E-F2D3-9FB2BBD5FE8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ABF3FAF2-4414-AF30-EC7E-43A4E6489F7A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5426A7AE-41C2-A9C3-4C16-84DCB66D1A3B}"/>
              </a:ext>
            </a:extLst>
          </p:cNvPr>
          <p:cNvGrpSpPr/>
          <p:nvPr/>
        </p:nvGrpSpPr>
        <p:grpSpPr>
          <a:xfrm>
            <a:off x="6378531" y="123144"/>
            <a:ext cx="292870" cy="406813"/>
            <a:chOff x="1512840" y="69436"/>
            <a:chExt cx="742204" cy="1030965"/>
          </a:xfrm>
        </p:grpSpPr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4827FEA0-9EB8-7E3A-7B8C-2B3CC0EB45B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C98AC4A7-99A6-F03E-5BE2-5847F76EEDA2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8731F1CB-C660-E687-A39F-591F7022926D}"/>
              </a:ext>
            </a:extLst>
          </p:cNvPr>
          <p:cNvGrpSpPr/>
          <p:nvPr/>
        </p:nvGrpSpPr>
        <p:grpSpPr>
          <a:xfrm>
            <a:off x="6811743" y="123144"/>
            <a:ext cx="292870" cy="406813"/>
            <a:chOff x="1512840" y="69436"/>
            <a:chExt cx="742204" cy="1030965"/>
          </a:xfrm>
        </p:grpSpPr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0D6428E0-5F98-CC2B-B12E-6B2F1E5B2CB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96C765C6-4B8A-1F05-2FF0-E86B0603AE00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BC4433E5-564F-4DE9-D293-75542C4D2BEE}"/>
              </a:ext>
            </a:extLst>
          </p:cNvPr>
          <p:cNvGrpSpPr/>
          <p:nvPr/>
        </p:nvGrpSpPr>
        <p:grpSpPr>
          <a:xfrm>
            <a:off x="7244955" y="123144"/>
            <a:ext cx="292870" cy="406813"/>
            <a:chOff x="1512840" y="69436"/>
            <a:chExt cx="742204" cy="1030965"/>
          </a:xfrm>
        </p:grpSpPr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6F89920E-61AE-3516-A1E9-99001307134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5C6279F-7E4A-53B4-8619-A92FF75811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9489A83C-0F61-FF0F-629C-00644045A3F6}"/>
              </a:ext>
            </a:extLst>
          </p:cNvPr>
          <p:cNvGrpSpPr/>
          <p:nvPr/>
        </p:nvGrpSpPr>
        <p:grpSpPr>
          <a:xfrm>
            <a:off x="7678167" y="123144"/>
            <a:ext cx="292870" cy="406813"/>
            <a:chOff x="1512840" y="69436"/>
            <a:chExt cx="742204" cy="1030965"/>
          </a:xfrm>
        </p:grpSpPr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6A6D57E0-D833-D1D1-81A7-DBD48C5F2C0C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16F093DC-6055-1686-3A7A-35A8D4244FA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1696DFA1-E845-779B-2791-1B166A4E62E5}"/>
              </a:ext>
            </a:extLst>
          </p:cNvPr>
          <p:cNvGrpSpPr/>
          <p:nvPr/>
        </p:nvGrpSpPr>
        <p:grpSpPr>
          <a:xfrm>
            <a:off x="8111379" y="123144"/>
            <a:ext cx="292870" cy="406813"/>
            <a:chOff x="1512840" y="69436"/>
            <a:chExt cx="742204" cy="1030965"/>
          </a:xfrm>
        </p:grpSpPr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0AFD3A93-0547-A733-A781-D25250F2247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63865434-3AC5-4ECF-733B-010272423C1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2AE461B2-E088-E69D-0874-F89031566B1D}"/>
              </a:ext>
            </a:extLst>
          </p:cNvPr>
          <p:cNvGrpSpPr/>
          <p:nvPr/>
        </p:nvGrpSpPr>
        <p:grpSpPr>
          <a:xfrm>
            <a:off x="8544591" y="123144"/>
            <a:ext cx="292870" cy="406813"/>
            <a:chOff x="1512840" y="69436"/>
            <a:chExt cx="742204" cy="1030965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61600C9B-47F9-ACED-0B39-0FFC9E4979B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C1413883-0293-7ED5-3490-13C1F5C2060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A785CF35-4502-B56E-A795-ACFE09013CD6}"/>
              </a:ext>
            </a:extLst>
          </p:cNvPr>
          <p:cNvGrpSpPr/>
          <p:nvPr/>
        </p:nvGrpSpPr>
        <p:grpSpPr>
          <a:xfrm>
            <a:off x="8977803" y="123144"/>
            <a:ext cx="292870" cy="406813"/>
            <a:chOff x="1512840" y="69436"/>
            <a:chExt cx="742204" cy="1030965"/>
          </a:xfrm>
        </p:grpSpPr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5DB9DC1F-4939-749E-0E43-5D1D614EC5B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13D7C31D-89AD-9555-EBD8-FCB40EE00AC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8A9151EE-A1DB-0315-2E92-C3EC9D20F0A8}"/>
              </a:ext>
            </a:extLst>
          </p:cNvPr>
          <p:cNvGrpSpPr/>
          <p:nvPr/>
        </p:nvGrpSpPr>
        <p:grpSpPr>
          <a:xfrm>
            <a:off x="9411015" y="123144"/>
            <a:ext cx="292870" cy="406813"/>
            <a:chOff x="1512840" y="69436"/>
            <a:chExt cx="742204" cy="1030965"/>
          </a:xfrm>
        </p:grpSpPr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AD273B55-E20B-B7EF-774C-8917A5F6927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6F44EB2A-8816-ED3F-4CA3-6CC8C2B415BB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81801640-74F7-1D39-0364-6317CA3B03DD}"/>
              </a:ext>
            </a:extLst>
          </p:cNvPr>
          <p:cNvGrpSpPr/>
          <p:nvPr/>
        </p:nvGrpSpPr>
        <p:grpSpPr>
          <a:xfrm>
            <a:off x="9844227" y="123144"/>
            <a:ext cx="292870" cy="406813"/>
            <a:chOff x="1512840" y="69436"/>
            <a:chExt cx="742204" cy="1030965"/>
          </a:xfrm>
        </p:grpSpPr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865DF7A9-5CC8-1822-280F-1FD3968B7A5D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4" name="자유형: 도형 123">
              <a:extLst>
                <a:ext uri="{FF2B5EF4-FFF2-40B4-BE49-F238E27FC236}">
                  <a16:creationId xmlns:a16="http://schemas.microsoft.com/office/drawing/2014/main" id="{2BABC9FF-B7A6-C027-F6C3-04512F1BD24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74143DA7-52ED-7222-1BB0-501802763687}"/>
              </a:ext>
            </a:extLst>
          </p:cNvPr>
          <p:cNvGrpSpPr/>
          <p:nvPr/>
        </p:nvGrpSpPr>
        <p:grpSpPr>
          <a:xfrm>
            <a:off x="10277439" y="123144"/>
            <a:ext cx="292870" cy="406813"/>
            <a:chOff x="1512840" y="69436"/>
            <a:chExt cx="742204" cy="1030965"/>
          </a:xfrm>
        </p:grpSpPr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CB035B7E-9E0A-5AD4-A77A-E8A28CC12D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D0E4A343-FE8E-3D22-E53D-AEEC150A5D3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1D4A3643-435B-73ED-5F9E-0096F0999BB1}"/>
              </a:ext>
            </a:extLst>
          </p:cNvPr>
          <p:cNvGrpSpPr/>
          <p:nvPr/>
        </p:nvGrpSpPr>
        <p:grpSpPr>
          <a:xfrm>
            <a:off x="10710651" y="123144"/>
            <a:ext cx="292870" cy="406813"/>
            <a:chOff x="1512840" y="69436"/>
            <a:chExt cx="742204" cy="1030965"/>
          </a:xfrm>
        </p:grpSpPr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A2CA43AB-F538-D936-0289-E0A41D6BC1C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0" name="자유형: 도형 129">
              <a:extLst>
                <a:ext uri="{FF2B5EF4-FFF2-40B4-BE49-F238E27FC236}">
                  <a16:creationId xmlns:a16="http://schemas.microsoft.com/office/drawing/2014/main" id="{EB65BC3D-4D0E-A573-13E6-1B47BE0E824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937E9315-9277-D89F-80FC-86F97D783AED}"/>
              </a:ext>
            </a:extLst>
          </p:cNvPr>
          <p:cNvGrpSpPr/>
          <p:nvPr/>
        </p:nvGrpSpPr>
        <p:grpSpPr>
          <a:xfrm>
            <a:off x="11143863" y="123144"/>
            <a:ext cx="292870" cy="406813"/>
            <a:chOff x="1512840" y="69436"/>
            <a:chExt cx="742204" cy="1030965"/>
          </a:xfrm>
        </p:grpSpPr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C9715C92-8D12-986C-1AC9-CBBEE646D9B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92431CC6-4A70-3A2E-7DEA-3DF59E0ABDB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433FFEB4-09AC-F351-04ED-C6A4A40078F2}"/>
              </a:ext>
            </a:extLst>
          </p:cNvPr>
          <p:cNvGrpSpPr/>
          <p:nvPr/>
        </p:nvGrpSpPr>
        <p:grpSpPr>
          <a:xfrm>
            <a:off x="11577066" y="123144"/>
            <a:ext cx="292870" cy="406813"/>
            <a:chOff x="1512840" y="69436"/>
            <a:chExt cx="742204" cy="1030965"/>
          </a:xfrm>
        </p:grpSpPr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05011956-3187-5466-CACA-57DF57DDBFA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409AC8D9-8FAE-05C0-E521-B544A41C465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9" name="원호 55">
            <a:extLst>
              <a:ext uri="{FF2B5EF4-FFF2-40B4-BE49-F238E27FC236}">
                <a16:creationId xmlns:a16="http://schemas.microsoft.com/office/drawing/2014/main" id="{D43A8BC7-3642-FC90-01C2-96E6DAA2C27C}"/>
              </a:ext>
            </a:extLst>
          </p:cNvPr>
          <p:cNvSpPr/>
          <p:nvPr/>
        </p:nvSpPr>
        <p:spPr>
          <a:xfrm>
            <a:off x="5090483" y="1999784"/>
            <a:ext cx="2011034" cy="2011034"/>
          </a:xfrm>
          <a:prstGeom prst="ellipse">
            <a:avLst/>
          </a:prstGeom>
          <a:solidFill>
            <a:schemeClr val="bg1"/>
          </a:solidFill>
          <a:ln w="19050" cap="rnd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defRPr/>
            </a:pPr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0C5073-114B-6A16-FB3F-B19D28B6DA93}"/>
              </a:ext>
            </a:extLst>
          </p:cNvPr>
          <p:cNvSpPr txBox="1"/>
          <p:nvPr/>
        </p:nvSpPr>
        <p:spPr>
          <a:xfrm>
            <a:off x="228114" y="602505"/>
            <a:ext cx="6094476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3500" i="1" kern="0" dirty="0">
                <a:solidFill>
                  <a:srgbClr val="553933"/>
                </a:solidFill>
                <a:latin typeface="+mj-lt"/>
              </a:rPr>
              <a:t>향후 개선점 </a:t>
            </a:r>
            <a:r>
              <a:rPr lang="en-US" altLang="ko-KR" kern="0" dirty="0">
                <a:solidFill>
                  <a:srgbClr val="553933"/>
                </a:solidFill>
                <a:latin typeface="+mj-lt"/>
              </a:rPr>
              <a:t>Floor Is Lava</a:t>
            </a:r>
            <a:endParaRPr lang="ko-KR" altLang="en-US" dirty="0">
              <a:solidFill>
                <a:srgbClr val="553933"/>
              </a:solidFill>
              <a:latin typeface="+mj-lt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5E0E16-3D0A-0C5F-E2D5-C9BB389CD759}"/>
              </a:ext>
            </a:extLst>
          </p:cNvPr>
          <p:cNvSpPr/>
          <p:nvPr/>
        </p:nvSpPr>
        <p:spPr>
          <a:xfrm>
            <a:off x="910020" y="2240755"/>
            <a:ext cx="6809609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현실에 존재하는 물체를 인식하여 더 다양한 </a:t>
            </a:r>
            <a:r>
              <a:rPr lang="ko-KR" altLang="en-US" sz="16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맵을</a:t>
            </a:r>
            <a:r>
              <a:rPr lang="ko-KR" altLang="en-US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생성하고 싶다</a:t>
            </a:r>
            <a:endParaRPr lang="en-US" altLang="ko-KR" sz="16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pic>
        <p:nvPicPr>
          <p:cNvPr id="5" name="그림 4" descr="스크린샷, 만화 영화, 예술이(가) 표시된 사진&#10;&#10;자동 생성된 설명">
            <a:extLst>
              <a:ext uri="{FF2B5EF4-FFF2-40B4-BE49-F238E27FC236}">
                <a16:creationId xmlns:a16="http://schemas.microsoft.com/office/drawing/2014/main" id="{F0CB7166-E85D-2582-B294-F98F382FA7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0149" y="1526946"/>
            <a:ext cx="1993846" cy="4320000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그림 6" descr="액세서리, 벽, 실내, 우산이(가) 표시된 사진&#10;&#10;자동 생성된 설명">
            <a:extLst>
              <a:ext uri="{FF2B5EF4-FFF2-40B4-BE49-F238E27FC236}">
                <a16:creationId xmlns:a16="http://schemas.microsoft.com/office/drawing/2014/main" id="{33F1B1E8-1A3B-C1D3-0A5B-D0E53EF205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525" y="1526946"/>
            <a:ext cx="1993846" cy="4320000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7323555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116</Words>
  <Application>Microsoft Office PowerPoint</Application>
  <PresentationFormat>와이드스크린</PresentationFormat>
  <Paragraphs>28</Paragraphs>
  <Slides>10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admin</cp:lastModifiedBy>
  <cp:revision>13</cp:revision>
  <dcterms:created xsi:type="dcterms:W3CDTF">2023-11-02T03:06:25Z</dcterms:created>
  <dcterms:modified xsi:type="dcterms:W3CDTF">2023-11-29T23:50:58Z</dcterms:modified>
</cp:coreProperties>
</file>

<file path=docProps/thumbnail.jpeg>
</file>